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8" r:id="rId4"/>
    <p:sldMasterId id="2147483732" r:id="rId5"/>
    <p:sldMasterId id="2147483792" r:id="rId6"/>
    <p:sldMasterId id="2147483804" r:id="rId7"/>
  </p:sldMasterIdLst>
  <p:notesMasterIdLst>
    <p:notesMasterId r:id="rId44"/>
  </p:notesMasterIdLst>
  <p:sldIdLst>
    <p:sldId id="302" r:id="rId8"/>
    <p:sldId id="318" r:id="rId9"/>
    <p:sldId id="319" r:id="rId10"/>
    <p:sldId id="320" r:id="rId11"/>
    <p:sldId id="321" r:id="rId12"/>
    <p:sldId id="322" r:id="rId13"/>
    <p:sldId id="323" r:id="rId14"/>
    <p:sldId id="343" r:id="rId15"/>
    <p:sldId id="344" r:id="rId16"/>
    <p:sldId id="345" r:id="rId17"/>
    <p:sldId id="346" r:id="rId18"/>
    <p:sldId id="347" r:id="rId19"/>
    <p:sldId id="392" r:id="rId20"/>
    <p:sldId id="393" r:id="rId21"/>
    <p:sldId id="352" r:id="rId22"/>
    <p:sldId id="353" r:id="rId23"/>
    <p:sldId id="354" r:id="rId24"/>
    <p:sldId id="355" r:id="rId25"/>
    <p:sldId id="356" r:id="rId26"/>
    <p:sldId id="394" r:id="rId27"/>
    <p:sldId id="395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91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942"/>
    <a:srgbClr val="FF4C00"/>
    <a:srgbClr val="000099"/>
    <a:srgbClr val="4D4D4D"/>
    <a:srgbClr val="FF3300"/>
    <a:srgbClr val="006699"/>
    <a:srgbClr val="FF0000"/>
    <a:srgbClr val="FF9900"/>
    <a:srgbClr val="99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67" autoAdjust="0"/>
    <p:restoredTop sz="94674" autoAdjust="0"/>
  </p:normalViewPr>
  <p:slideViewPr>
    <p:cSldViewPr>
      <p:cViewPr varScale="1">
        <p:scale>
          <a:sx n="119" d="100"/>
          <a:sy n="119" d="100"/>
        </p:scale>
        <p:origin x="15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ableStyles" Target="tableStyles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viewProps" Target="view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7692E0FF-1B66-4E03-B5DF-509DDD0D3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4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A48AC-FC20-4863-9467-96D06797E817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6D68-7A5C-4EF2-A554-FCDA6C5F1813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AD020-98D7-4915-8806-07129FC54AC9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6D68-7A5C-4EF2-A554-FCDA6C5F1813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AD020-98D7-4915-8806-07129FC54AC9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31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6D68-7A5C-4EF2-A554-FCDA6C5F1813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52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7B161-71AA-450D-89C9-A1BD2E1D5D40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F30A7-4933-4B3A-9F76-87FB4DB3889E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EF83E-4AD0-4120-AB08-49CAE6CFEC42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F30A7-4933-4B3A-9F76-87FB4DB3889E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EF83E-4AD0-4120-AB08-49CAE6CFEC42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BCE049-9E6C-453A-8BBD-E81338F862BE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F30A7-4933-4B3A-9F76-87FB4DB3889E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6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EF83E-4AD0-4120-AB08-49CAE6CFEC42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580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BD142-F1BE-46F5-929A-AF1F01EC83FE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14A6F-F96B-49BD-BB94-29D3602E5466}" type="slidenum">
              <a:rPr lang="en-US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2366E3-44C2-4D7E-909E-FCEDCD382A9D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EBE26-6502-424E-BA8C-3A408E54E38F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D5960A-37B7-4C6D-8B16-30CDAC37F7F0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051402-72C9-40D0-9DA1-61DCB99D5D0F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6FE43-4E37-4DB7-8E59-A3A9B0EEF5EF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BD142-F1BE-46F5-929A-AF1F01EC83FE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20B77-657F-4F0E-9886-79062DFC841E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0987C-230D-4ECD-8220-C88304E92EF4}" type="slidenum">
              <a:rPr lang="en-US"/>
              <a:pPr/>
              <a:t>30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54BB-80D9-4F0C-9C89-C50A77B1DCC3}" type="slidenum">
              <a:rPr lang="en-US"/>
              <a:pPr/>
              <a:t>31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0987C-230D-4ECD-8220-C88304E92EF4}" type="slidenum">
              <a:rPr lang="en-US"/>
              <a:pPr/>
              <a:t>32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54BB-80D9-4F0C-9C89-C50A77B1DCC3}" type="slidenum">
              <a:rPr lang="en-US"/>
              <a:pPr/>
              <a:t>33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0987C-230D-4ECD-8220-C88304E92EF4}" type="slidenum">
              <a:rPr lang="en-US"/>
              <a:pPr/>
              <a:t>34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54BB-80D9-4F0C-9C89-C50A77B1DCC3}" type="slidenum">
              <a:rPr lang="en-US"/>
              <a:pPr/>
              <a:t>35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68568-CD3F-4B4A-B865-1D57FC056055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5080F-ED02-4D04-AD64-49832F029E86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68568-CD3F-4B4A-B865-1D57FC056055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5080F-ED02-4D04-AD64-49832F029E86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A48AC-FC20-4863-9467-96D06797E817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AD020-98D7-4915-8806-07129FC54AC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659FE-B60F-4D05-9545-808CBF802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AACDF-141B-46D6-85D1-17FF407AF8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1E3E3-8609-4781-BA01-D6CB229950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9655-CB71-4B3D-8CE8-C6B53E9C8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97A94-450E-4FDD-BC90-F6689AE7E4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78CBE-1AEE-41B3-A7B2-E666E68D18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5EA3-A499-4078-A151-165841E56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92B74-354D-44BF-870F-1C7BE58A44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794FD-2641-4068-9EC5-012EF7EBFE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7E79D-776B-4CCA-97B9-66C33D2979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D3CF-6529-47AF-B94E-2E7369699D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81331-369E-4E06-81CE-3DDA67286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0566A-6AA4-4AAC-B169-2882756652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CB586-813C-4C81-9A1F-8A69D07326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DEA2-5F2A-4490-8996-4AB5DD1982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E355A-751D-4733-8873-64194EB9D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E8C0A-DBBC-47EE-AA10-6048A3C7D4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02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60625-44ED-4980-9909-C68A0D6B09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162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6E4A4-1D6A-4E92-86E3-8F63D8A724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223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BFFF8-2FAB-45B8-8E6C-FDACF5E0E8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D246F-5FF4-48C9-823F-C2226E9EC4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19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F3F0-D23F-49D5-9C35-C8AD0E28A3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2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BE252-2B42-49F8-BFAE-98DA7744A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8BF2C-3294-4729-A738-0C20B59870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99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84C12-9762-41FA-B80E-995CCC4FA2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1616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C88F2-4891-4BFD-8AC0-98A1FEC8A6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4991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E97FC-70F4-48A7-ABE7-9AC07848D1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940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659FE-B60F-4D05-9545-808CBF802D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70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81331-369E-4E06-81CE-3DDA672863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8162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BE252-2B42-49F8-BFAE-98DA7744AC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207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97C06-4D5E-48CA-B075-4EB701CA97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758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D2E64-E2A5-4EEA-A0B8-2253A63EEB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852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0CDC-C79B-4B03-ABE1-CC3DD49B6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8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97C06-4D5E-48CA-B075-4EB701CA9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97F6E-171B-4B06-A530-7EE3BB3D57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890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67A-7923-4223-A81C-91B552490D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721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0CB9A-82D7-439D-A21A-18BE92ECB8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9797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AACDF-141B-46D6-85D1-17FF407AF8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97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1E3E3-8609-4781-BA01-D6CB229950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761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659FE-B60F-4D05-9545-808CBF802D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199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81331-369E-4E06-81CE-3DDA672863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094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BE252-2B42-49F8-BFAE-98DA7744AC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848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97C06-4D5E-48CA-B075-4EB701CA97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145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D2E64-E2A5-4EEA-A0B8-2253A63EEB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6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D2E64-E2A5-4EEA-A0B8-2253A63EE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0CDC-C79B-4B03-ABE1-CC3DD49B6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8041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97F6E-171B-4B06-A530-7EE3BB3D57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478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67A-7923-4223-A81C-91B552490D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096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0CB9A-82D7-439D-A21A-18BE92ECB8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544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AACDF-141B-46D6-85D1-17FF407AF8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4584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1E3E3-8609-4781-BA01-D6CB229950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797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659FE-B60F-4D05-9545-808CBF802D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242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81331-369E-4E06-81CE-3DDA672863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527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BE252-2B42-49F8-BFAE-98DA7744AC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640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97C06-4D5E-48CA-B075-4EB701CA97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7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0CDC-C79B-4B03-ABE1-CC3DD49B6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D2E64-E2A5-4EEA-A0B8-2253A63EEB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770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0CDC-C79B-4B03-ABE1-CC3DD49B6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355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97F6E-171B-4B06-A530-7EE3BB3D57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456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67A-7923-4223-A81C-91B552490D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7176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0CB9A-82D7-439D-A21A-18BE92ECB8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4062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AACDF-141B-46D6-85D1-17FF407AF8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549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1E3E3-8609-4781-BA01-D6CB229950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6014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659FE-B60F-4D05-9545-808CBF802D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473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081331-369E-4E06-81CE-3DDA672863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475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BE252-2B42-49F8-BFAE-98DA7744AC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6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97F6E-171B-4B06-A530-7EE3BB3D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97C06-4D5E-48CA-B075-4EB701CA97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2320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D2E64-E2A5-4EEA-A0B8-2253A63EEB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5979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60CDC-C79B-4B03-ABE1-CC3DD49B6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831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97F6E-171B-4B06-A530-7EE3BB3D57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123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67A-7923-4223-A81C-91B552490D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242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0CB9A-82D7-439D-A21A-18BE92ECB8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359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AACDF-141B-46D6-85D1-17FF407AF8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4601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F1E3E3-8609-4781-BA01-D6CB229950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3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67A-7923-4223-A81C-91B552490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0CB9A-82D7-439D-A21A-18BE92ECB8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E92B061-C971-4E1E-AA99-6E2EC61ED2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83F329FC-5D81-41D8-BF83-B2E82BA6F3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0066">
                <a:gamma/>
                <a:shade val="46275"/>
                <a:invGamma/>
              </a:srgbClr>
            </a:gs>
            <a:gs pos="50000">
              <a:srgbClr val="660066"/>
            </a:gs>
            <a:gs pos="100000">
              <a:srgbClr val="66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A8618C-6B85-4694-AF07-C9D8F36ED4E6}" type="slidenum">
              <a:rPr lang="en-US">
                <a:solidFill>
                  <a:srgbClr val="000000"/>
                </a:solidFill>
                <a:effectLst/>
              </a:rPr>
              <a:pPr/>
              <a:t>‹#›</a:t>
            </a:fld>
            <a:endParaRPr lang="en-US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617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E92B061-C971-4E1E-AA99-6E2EC61ED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4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E92B061-C971-4E1E-AA99-6E2EC61ED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4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E92B061-C971-4E1E-AA99-6E2EC61ED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4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rgbClr val="762F00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AE92B061-C971-4E1E-AA99-6E2EC61ED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1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91640" y="1478280"/>
            <a:ext cx="5760720" cy="1645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SLIDES FOR UNIT ONE </a:t>
            </a: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543050" y="4602480"/>
            <a:ext cx="6057900" cy="77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OVERVIEW, "NECESSARIES"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6808597" y="1358900"/>
            <a:ext cx="18288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102403" name="WordArt 3"/>
          <p:cNvSpPr>
            <a:spLocks noChangeArrowheads="1" noChangeShapeType="1" noTextEdit="1"/>
          </p:cNvSpPr>
          <p:nvPr/>
        </p:nvSpPr>
        <p:spPr bwMode="auto">
          <a:xfrm>
            <a:off x="4198874" y="1397000"/>
            <a:ext cx="2103120" cy="406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102404" name="WordArt 4"/>
          <p:cNvSpPr>
            <a:spLocks noChangeArrowheads="1" noChangeShapeType="1" noTextEdit="1"/>
          </p:cNvSpPr>
          <p:nvPr/>
        </p:nvSpPr>
        <p:spPr bwMode="auto">
          <a:xfrm>
            <a:off x="2229231" y="1358900"/>
            <a:ext cx="14630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02405" name="WordArt 5"/>
          <p:cNvSpPr>
            <a:spLocks noChangeArrowheads="1" noChangeShapeType="1" noTextEdit="1"/>
          </p:cNvSpPr>
          <p:nvPr/>
        </p:nvSpPr>
        <p:spPr bwMode="auto">
          <a:xfrm>
            <a:off x="506603" y="13589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102407" name="WordArt 7"/>
          <p:cNvSpPr>
            <a:spLocks noChangeArrowheads="1" noChangeShapeType="1" noTextEdit="1"/>
          </p:cNvSpPr>
          <p:nvPr/>
        </p:nvSpPr>
        <p:spPr bwMode="auto">
          <a:xfrm>
            <a:off x="1752600" y="1897379"/>
            <a:ext cx="5638800" cy="548640"/>
          </a:xfrm>
          <a:prstGeom prst="rect">
            <a:avLst/>
          </a:prstGeom>
        </p:spPr>
        <p:txBody>
          <a:bodyPr wrap="none" tIns="5486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Standard account only goes so far</a:t>
            </a:r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1828800" y="3137534"/>
            <a:ext cx="5486400" cy="548640"/>
          </a:xfrm>
          <a:prstGeom prst="rect">
            <a:avLst/>
          </a:prstGeom>
        </p:spPr>
        <p:txBody>
          <a:bodyPr wrap="none" tIns="5486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Promotion comes from familiarity</a:t>
            </a:r>
          </a:p>
        </p:txBody>
      </p:sp>
      <p:sp>
        <p:nvSpPr>
          <p:cNvPr id="102409" name="WordArt 9"/>
          <p:cNvSpPr>
            <a:spLocks noChangeArrowheads="1" noChangeShapeType="1" noTextEdit="1"/>
          </p:cNvSpPr>
          <p:nvPr/>
        </p:nvSpPr>
        <p:spPr bwMode="auto">
          <a:xfrm>
            <a:off x="2103120" y="4377689"/>
            <a:ext cx="4937760" cy="548640"/>
          </a:xfrm>
          <a:prstGeom prst="rect">
            <a:avLst/>
          </a:prstGeom>
        </p:spPr>
        <p:txBody>
          <a:bodyPr wrap="none" tIns="5486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Adjust behavior to each reality</a:t>
            </a:r>
          </a:p>
        </p:txBody>
      </p:sp>
      <p:sp>
        <p:nvSpPr>
          <p:cNvPr id="102410" name="WordArt 10"/>
          <p:cNvSpPr>
            <a:spLocks noChangeArrowheads="1" noChangeShapeType="1" noTextEdit="1"/>
          </p:cNvSpPr>
          <p:nvPr/>
        </p:nvSpPr>
        <p:spPr bwMode="auto">
          <a:xfrm>
            <a:off x="2103120" y="5617844"/>
            <a:ext cx="4937760" cy="548640"/>
          </a:xfrm>
          <a:prstGeom prst="rect">
            <a:avLst/>
          </a:prstGeom>
        </p:spPr>
        <p:txBody>
          <a:bodyPr wrap="none" tIns="5486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Need to keep records (journal)</a:t>
            </a:r>
          </a:p>
        </p:txBody>
      </p:sp>
      <p:sp>
        <p:nvSpPr>
          <p:cNvPr id="11" name="WordArt 3">
            <a:extLst>
              <a:ext uri="{FF2B5EF4-FFF2-40B4-BE49-F238E27FC236}">
                <a16:creationId xmlns:a16="http://schemas.microsoft.com/office/drawing/2014/main" id="{9A7FD4B0-8658-1B47-8169-14EE17EA7C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68880" y="691515"/>
            <a:ext cx="4206240" cy="5143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FUNCTIONS AT ALL LEVELS </a:t>
            </a:r>
          </a:p>
        </p:txBody>
      </p:sp>
    </p:spTree>
    <p:extLst>
      <p:ext uri="{BB962C8B-B14F-4D97-AF65-F5344CB8AC3E}">
        <p14:creationId xmlns:p14="http://schemas.microsoft.com/office/powerpoint/2010/main" val="3770845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nimBg="1"/>
      <p:bldP spid="102403" grpId="0" animBg="1"/>
      <p:bldP spid="102404" grpId="0" animBg="1"/>
      <p:bldP spid="102405" grpId="0" animBg="1"/>
      <p:bldP spid="102407" grpId="0" animBg="1"/>
      <p:bldP spid="102408" grpId="0" animBg="1"/>
      <p:bldP spid="102409" grpId="0" animBg="1"/>
      <p:bldP spid="1024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2824162" y="1009650"/>
            <a:ext cx="3495676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ALL ABOUT DETAILS</a:t>
            </a:r>
          </a:p>
        </p:txBody>
      </p:sp>
      <p:sp>
        <p:nvSpPr>
          <p:cNvPr id="100356" name="WordArt 4"/>
          <p:cNvSpPr>
            <a:spLocks noChangeArrowheads="1" noChangeShapeType="1" noTextEdit="1"/>
          </p:cNvSpPr>
          <p:nvPr/>
        </p:nvSpPr>
        <p:spPr bwMode="auto">
          <a:xfrm>
            <a:off x="2286794" y="2543175"/>
            <a:ext cx="4570413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 O G S</a:t>
            </a:r>
          </a:p>
        </p:txBody>
      </p:sp>
      <p:sp>
        <p:nvSpPr>
          <p:cNvPr id="100357" name="WordArt 5"/>
          <p:cNvSpPr>
            <a:spLocks noChangeArrowheads="1" noChangeShapeType="1" noTextEdit="1"/>
          </p:cNvSpPr>
          <p:nvPr/>
        </p:nvSpPr>
        <p:spPr bwMode="auto">
          <a:xfrm>
            <a:off x="1783080" y="5381625"/>
            <a:ext cx="55778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No trivial facts, just trivial witnesses</a:t>
            </a:r>
          </a:p>
        </p:txBody>
      </p:sp>
    </p:spTree>
    <p:extLst>
      <p:ext uri="{BB962C8B-B14F-4D97-AF65-F5344CB8AC3E}">
        <p14:creationId xmlns:p14="http://schemas.microsoft.com/office/powerpoint/2010/main" val="871758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  <p:bldP spid="100356" grpId="0" animBg="1"/>
      <p:bldP spid="1003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7168389" y="13589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102403" name="WordArt 3"/>
          <p:cNvSpPr>
            <a:spLocks noChangeArrowheads="1" noChangeShapeType="1" noTextEdit="1"/>
          </p:cNvSpPr>
          <p:nvPr/>
        </p:nvSpPr>
        <p:spPr bwMode="auto">
          <a:xfrm>
            <a:off x="4945762" y="1358900"/>
            <a:ext cx="14630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102404" name="WordArt 4"/>
          <p:cNvSpPr>
            <a:spLocks noChangeArrowheads="1" noChangeShapeType="1" noTextEdit="1"/>
          </p:cNvSpPr>
          <p:nvPr/>
        </p:nvSpPr>
        <p:spPr bwMode="auto">
          <a:xfrm>
            <a:off x="2735199" y="1365250"/>
            <a:ext cx="1450976" cy="412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02405" name="WordArt 5"/>
          <p:cNvSpPr>
            <a:spLocks noChangeArrowheads="1" noChangeShapeType="1" noTextEdit="1"/>
          </p:cNvSpPr>
          <p:nvPr/>
        </p:nvSpPr>
        <p:spPr bwMode="auto">
          <a:xfrm>
            <a:off x="759587" y="13589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102406" name="WordArt 6"/>
          <p:cNvSpPr>
            <a:spLocks noChangeArrowheads="1" noChangeShapeType="1" noTextEdit="1"/>
          </p:cNvSpPr>
          <p:nvPr/>
        </p:nvSpPr>
        <p:spPr bwMode="auto">
          <a:xfrm>
            <a:off x="2824162" y="738505"/>
            <a:ext cx="3495676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ALL ABOUT DETAILS</a:t>
            </a:r>
          </a:p>
        </p:txBody>
      </p:sp>
      <p:sp>
        <p:nvSpPr>
          <p:cNvPr id="102407" name="WordArt 7"/>
          <p:cNvSpPr>
            <a:spLocks noChangeArrowheads="1" noChangeShapeType="1" noTextEdit="1"/>
          </p:cNvSpPr>
          <p:nvPr/>
        </p:nvSpPr>
        <p:spPr bwMode="auto">
          <a:xfrm>
            <a:off x="1645920" y="2000885"/>
            <a:ext cx="5852160" cy="502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Can be most useful of organization skills </a:t>
            </a:r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2331720" y="3242310"/>
            <a:ext cx="44805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Overall picture made of pixels </a:t>
            </a:r>
          </a:p>
        </p:txBody>
      </p:sp>
      <p:sp>
        <p:nvSpPr>
          <p:cNvPr id="102409" name="WordArt 9"/>
          <p:cNvSpPr>
            <a:spLocks noChangeArrowheads="1" noChangeShapeType="1" noTextEdit="1"/>
          </p:cNvSpPr>
          <p:nvPr/>
        </p:nvSpPr>
        <p:spPr bwMode="auto">
          <a:xfrm>
            <a:off x="1417320" y="4447540"/>
            <a:ext cx="63093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General advice based on explicit experience </a:t>
            </a:r>
          </a:p>
        </p:txBody>
      </p:sp>
      <p:sp>
        <p:nvSpPr>
          <p:cNvPr id="102410" name="WordArt 10"/>
          <p:cNvSpPr>
            <a:spLocks noChangeArrowheads="1" noChangeShapeType="1" noTextEdit="1"/>
          </p:cNvSpPr>
          <p:nvPr/>
        </p:nvSpPr>
        <p:spPr bwMode="auto">
          <a:xfrm>
            <a:off x="2377440" y="5652770"/>
            <a:ext cx="438912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Steady buildup leads to success </a:t>
            </a:r>
          </a:p>
        </p:txBody>
      </p:sp>
    </p:spTree>
    <p:extLst>
      <p:ext uri="{BB962C8B-B14F-4D97-AF65-F5344CB8AC3E}">
        <p14:creationId xmlns:p14="http://schemas.microsoft.com/office/powerpoint/2010/main" val="933471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nimBg="1"/>
      <p:bldP spid="102403" grpId="0" animBg="1"/>
      <p:bldP spid="102404" grpId="0" animBg="1"/>
      <p:bldP spid="102405" grpId="0" animBg="1"/>
      <p:bldP spid="102406" grpId="0" animBg="1"/>
      <p:bldP spid="102407" grpId="0" animBg="1"/>
      <p:bldP spid="102408" grpId="0" animBg="1"/>
      <p:bldP spid="102409" grpId="0" animBg="1"/>
      <p:bldP spid="1024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2377440" y="1009650"/>
            <a:ext cx="438912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PRACTICE MAKES POWERFUL</a:t>
            </a:r>
          </a:p>
        </p:txBody>
      </p:sp>
      <p:sp>
        <p:nvSpPr>
          <p:cNvPr id="100356" name="WordArt 4"/>
          <p:cNvSpPr>
            <a:spLocks noChangeArrowheads="1" noChangeShapeType="1" noTextEdit="1"/>
          </p:cNvSpPr>
          <p:nvPr/>
        </p:nvSpPr>
        <p:spPr bwMode="auto">
          <a:xfrm>
            <a:off x="2286794" y="2543175"/>
            <a:ext cx="4570413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 R O W</a:t>
            </a:r>
          </a:p>
        </p:txBody>
      </p:sp>
      <p:sp>
        <p:nvSpPr>
          <p:cNvPr id="100357" name="WordArt 5"/>
          <p:cNvSpPr>
            <a:spLocks noChangeArrowheads="1" noChangeShapeType="1" noTextEdit="1"/>
          </p:cNvSpPr>
          <p:nvPr/>
        </p:nvSpPr>
        <p:spPr bwMode="auto">
          <a:xfrm>
            <a:off x="2788920" y="5381625"/>
            <a:ext cx="35661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Absorb from everywhere</a:t>
            </a:r>
          </a:p>
        </p:txBody>
      </p:sp>
    </p:spTree>
    <p:extLst>
      <p:ext uri="{BB962C8B-B14F-4D97-AF65-F5344CB8AC3E}">
        <p14:creationId xmlns:p14="http://schemas.microsoft.com/office/powerpoint/2010/main" val="1121143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  <p:bldP spid="100356" grpId="0" animBg="1"/>
      <p:bldP spid="1003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6656832" y="1358900"/>
            <a:ext cx="20116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102403" name="WordArt 3"/>
          <p:cNvSpPr>
            <a:spLocks noChangeArrowheads="1" noChangeShapeType="1" noTextEdit="1"/>
          </p:cNvSpPr>
          <p:nvPr/>
        </p:nvSpPr>
        <p:spPr bwMode="auto">
          <a:xfrm>
            <a:off x="4626864" y="13589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02404" name="WordArt 4"/>
          <p:cNvSpPr>
            <a:spLocks noChangeArrowheads="1" noChangeShapeType="1" noTextEdit="1"/>
          </p:cNvSpPr>
          <p:nvPr/>
        </p:nvSpPr>
        <p:spPr bwMode="auto">
          <a:xfrm>
            <a:off x="2505456" y="1365250"/>
            <a:ext cx="1645920" cy="412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102405" name="WordArt 5"/>
          <p:cNvSpPr>
            <a:spLocks noChangeArrowheads="1" noChangeShapeType="1" noTextEdit="1"/>
          </p:cNvSpPr>
          <p:nvPr/>
        </p:nvSpPr>
        <p:spPr bwMode="auto">
          <a:xfrm>
            <a:off x="475488" y="13589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102406" name="WordArt 6"/>
          <p:cNvSpPr>
            <a:spLocks noChangeArrowheads="1" noChangeShapeType="1" noTextEdit="1"/>
          </p:cNvSpPr>
          <p:nvPr/>
        </p:nvSpPr>
        <p:spPr bwMode="auto">
          <a:xfrm>
            <a:off x="2194560" y="666221"/>
            <a:ext cx="475488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PRACTICE MAKES POWERFUL</a:t>
            </a:r>
          </a:p>
        </p:txBody>
      </p:sp>
      <p:sp>
        <p:nvSpPr>
          <p:cNvPr id="102407" name="WordArt 7"/>
          <p:cNvSpPr>
            <a:spLocks noChangeArrowheads="1" noChangeShapeType="1" noTextEdit="1"/>
          </p:cNvSpPr>
          <p:nvPr/>
        </p:nvSpPr>
        <p:spPr bwMode="auto">
          <a:xfrm>
            <a:off x="1201293" y="1856317"/>
            <a:ext cx="6741414" cy="5746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Gain in self-esteem, hence comfort level </a:t>
            </a:r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1691640" y="3097214"/>
            <a:ext cx="5760720" cy="502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Rewards from above and below </a:t>
            </a:r>
          </a:p>
        </p:txBody>
      </p:sp>
      <p:sp>
        <p:nvSpPr>
          <p:cNvPr id="102409" name="WordArt 9"/>
          <p:cNvSpPr>
            <a:spLocks noChangeArrowheads="1" noChangeShapeType="1" noTextEdit="1"/>
          </p:cNvSpPr>
          <p:nvPr/>
        </p:nvSpPr>
        <p:spPr bwMode="auto">
          <a:xfrm>
            <a:off x="1737360" y="4266355"/>
            <a:ext cx="5669280" cy="64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Outer stakeholders will appreciate </a:t>
            </a:r>
          </a:p>
        </p:txBody>
      </p:sp>
      <p:sp>
        <p:nvSpPr>
          <p:cNvPr id="102410" name="WordArt 10"/>
          <p:cNvSpPr>
            <a:spLocks noChangeArrowheads="1" noChangeShapeType="1" noTextEdit="1"/>
          </p:cNvSpPr>
          <p:nvPr/>
        </p:nvSpPr>
        <p:spPr bwMode="auto">
          <a:xfrm>
            <a:off x="1828800" y="5572656"/>
            <a:ext cx="54864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Works to explain what is puzzling </a:t>
            </a:r>
          </a:p>
        </p:txBody>
      </p:sp>
    </p:spTree>
    <p:extLst>
      <p:ext uri="{BB962C8B-B14F-4D97-AF65-F5344CB8AC3E}">
        <p14:creationId xmlns:p14="http://schemas.microsoft.com/office/powerpoint/2010/main" val="1597614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animBg="1"/>
      <p:bldP spid="102403" grpId="0" animBg="1"/>
      <p:bldP spid="102404" grpId="0" animBg="1"/>
      <p:bldP spid="102405" grpId="0" animBg="1"/>
      <p:bldP spid="102406" grpId="0" animBg="1"/>
      <p:bldP spid="102407" grpId="0" animBg="1"/>
      <p:bldP spid="102408" grpId="0" animBg="1"/>
      <p:bldP spid="102409" grpId="0" animBg="1"/>
      <p:bldP spid="1024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531620" y="1478280"/>
            <a:ext cx="6080760" cy="1645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SLIDES FOR UNIT THREE </a:t>
            </a: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691640" y="4602480"/>
            <a:ext cx="5760720" cy="77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COOPERATION, GROUP COMS</a:t>
            </a:r>
          </a:p>
        </p:txBody>
      </p:sp>
    </p:spTree>
    <p:extLst>
      <p:ext uri="{BB962C8B-B14F-4D97-AF65-F5344CB8AC3E}">
        <p14:creationId xmlns:p14="http://schemas.microsoft.com/office/powerpoint/2010/main" val="365321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/>
          <p:cNvSpPr>
            <a:spLocks noChangeArrowheads="1" noChangeShapeType="1" noTextEdit="1"/>
          </p:cNvSpPr>
          <p:nvPr/>
        </p:nvSpPr>
        <p:spPr bwMode="auto">
          <a:xfrm>
            <a:off x="2286000" y="2547937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 P A T</a:t>
            </a:r>
          </a:p>
        </p:txBody>
      </p:sp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2971800" y="1012031"/>
            <a:ext cx="3200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GROUPS INESCAPABLE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3154680" y="5388768"/>
            <a:ext cx="283464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Unavoidable disputes</a:t>
            </a:r>
          </a:p>
        </p:txBody>
      </p:sp>
    </p:spTree>
    <p:extLst>
      <p:ext uri="{BB962C8B-B14F-4D97-AF65-F5344CB8AC3E}">
        <p14:creationId xmlns:p14="http://schemas.microsoft.com/office/powerpoint/2010/main" val="2899095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7" grpId="0" animBg="1"/>
      <p:bldP spid="491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2"/>
          <p:cNvSpPr>
            <a:spLocks noChangeArrowheads="1" noChangeShapeType="1" noTextEdit="1"/>
          </p:cNvSpPr>
          <p:nvPr/>
        </p:nvSpPr>
        <p:spPr bwMode="auto">
          <a:xfrm>
            <a:off x="460312" y="1358900"/>
            <a:ext cx="1447799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2368423" y="1358900"/>
            <a:ext cx="1554163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4382898" y="1358900"/>
            <a:ext cx="210312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51205" name="WordArt 5"/>
          <p:cNvSpPr>
            <a:spLocks noChangeArrowheads="1" noChangeShapeType="1" noTextEdit="1"/>
          </p:cNvSpPr>
          <p:nvPr/>
        </p:nvSpPr>
        <p:spPr bwMode="auto">
          <a:xfrm>
            <a:off x="6946330" y="1358900"/>
            <a:ext cx="17373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51211" name="WordArt 11"/>
          <p:cNvSpPr>
            <a:spLocks noChangeArrowheads="1" noChangeShapeType="1" noTextEdit="1"/>
          </p:cNvSpPr>
          <p:nvPr/>
        </p:nvSpPr>
        <p:spPr bwMode="auto">
          <a:xfrm>
            <a:off x="2880360" y="746125"/>
            <a:ext cx="338328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GROUPS INESCAPABLE</a:t>
            </a:r>
          </a:p>
        </p:txBody>
      </p:sp>
      <p:sp>
        <p:nvSpPr>
          <p:cNvPr id="51212" name="WordArt 12"/>
          <p:cNvSpPr>
            <a:spLocks noChangeArrowheads="1" noChangeShapeType="1" noTextEdit="1"/>
          </p:cNvSpPr>
          <p:nvPr/>
        </p:nvSpPr>
        <p:spPr bwMode="auto">
          <a:xfrm>
            <a:off x="2194560" y="2016125"/>
            <a:ext cx="475488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Set as a standard "go to" solution </a:t>
            </a: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1645920" y="3228975"/>
            <a:ext cx="585216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Problematic connection to decision quality </a:t>
            </a:r>
          </a:p>
        </p:txBody>
      </p:sp>
      <p:sp>
        <p:nvSpPr>
          <p:cNvPr id="51214" name="WordArt 14"/>
          <p:cNvSpPr>
            <a:spLocks noChangeArrowheads="1" noChangeShapeType="1" noTextEdit="1"/>
          </p:cNvSpPr>
          <p:nvPr/>
        </p:nvSpPr>
        <p:spPr bwMode="auto">
          <a:xfrm>
            <a:off x="2743200" y="4410075"/>
            <a:ext cx="36576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Adjust to others' agendas </a:t>
            </a:r>
          </a:p>
        </p:txBody>
      </p:sp>
      <p:sp>
        <p:nvSpPr>
          <p:cNvPr id="51215" name="WordArt 15"/>
          <p:cNvSpPr>
            <a:spLocks noChangeArrowheads="1" noChangeShapeType="1" noTextEdit="1"/>
          </p:cNvSpPr>
          <p:nvPr/>
        </p:nvSpPr>
        <p:spPr bwMode="auto">
          <a:xfrm>
            <a:off x="1920240" y="5705475"/>
            <a:ext cx="530352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Time to complete tasks takes longer</a:t>
            </a:r>
          </a:p>
        </p:txBody>
      </p:sp>
    </p:spTree>
    <p:extLst>
      <p:ext uri="{BB962C8B-B14F-4D97-AF65-F5344CB8AC3E}">
        <p14:creationId xmlns:p14="http://schemas.microsoft.com/office/powerpoint/2010/main" val="2284667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  <p:bldP spid="51203" grpId="0" animBg="1"/>
      <p:bldP spid="51204" grpId="0" animBg="1"/>
      <p:bldP spid="51205" grpId="0" animBg="1"/>
      <p:bldP spid="51211" grpId="0" animBg="1"/>
      <p:bldP spid="51212" grpId="0" animBg="1"/>
      <p:bldP spid="51213" grpId="0" animBg="1"/>
      <p:bldP spid="51214" grpId="0" animBg="1"/>
      <p:bldP spid="512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/>
          <p:cNvSpPr>
            <a:spLocks noChangeArrowheads="1" noChangeShapeType="1" noTextEdit="1"/>
          </p:cNvSpPr>
          <p:nvPr/>
        </p:nvSpPr>
        <p:spPr bwMode="auto">
          <a:xfrm>
            <a:off x="2286000" y="2566193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 O L D</a:t>
            </a:r>
          </a:p>
        </p:txBody>
      </p:sp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2926080" y="1021159"/>
            <a:ext cx="329184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NO MORE SOLO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2880360" y="5416152"/>
            <a:ext cx="3383280" cy="420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Too much to know</a:t>
            </a:r>
          </a:p>
        </p:txBody>
      </p:sp>
    </p:spTree>
    <p:extLst>
      <p:ext uri="{BB962C8B-B14F-4D97-AF65-F5344CB8AC3E}">
        <p14:creationId xmlns:p14="http://schemas.microsoft.com/office/powerpoint/2010/main" val="120164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7" grpId="0" animBg="1"/>
      <p:bldP spid="491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2"/>
          <p:cNvSpPr>
            <a:spLocks noChangeArrowheads="1" noChangeShapeType="1" noTextEdit="1"/>
          </p:cNvSpPr>
          <p:nvPr/>
        </p:nvSpPr>
        <p:spPr bwMode="auto">
          <a:xfrm>
            <a:off x="603567" y="1358900"/>
            <a:ext cx="14630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2670174" y="1358900"/>
            <a:ext cx="1554163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4827904" y="13589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51205" name="WordArt 5"/>
          <p:cNvSpPr>
            <a:spLocks noChangeArrowheads="1" noChangeShapeType="1" noTextEdit="1"/>
          </p:cNvSpPr>
          <p:nvPr/>
        </p:nvSpPr>
        <p:spPr bwMode="auto">
          <a:xfrm>
            <a:off x="6985951" y="13589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51211" name="WordArt 11"/>
          <p:cNvSpPr>
            <a:spLocks noChangeArrowheads="1" noChangeShapeType="1" noTextEdit="1"/>
          </p:cNvSpPr>
          <p:nvPr/>
        </p:nvSpPr>
        <p:spPr bwMode="auto">
          <a:xfrm>
            <a:off x="2971800" y="744538"/>
            <a:ext cx="3200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NO MORE SOLO</a:t>
            </a:r>
          </a:p>
        </p:txBody>
      </p:sp>
      <p:sp>
        <p:nvSpPr>
          <p:cNvPr id="51212" name="WordArt 12"/>
          <p:cNvSpPr>
            <a:spLocks noChangeArrowheads="1" noChangeShapeType="1" noTextEdit="1"/>
          </p:cNvSpPr>
          <p:nvPr/>
        </p:nvSpPr>
        <p:spPr bwMode="auto">
          <a:xfrm>
            <a:off x="1964532" y="2012951"/>
            <a:ext cx="5214937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Hand over individual autonomy </a:t>
            </a: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1645920" y="3224214"/>
            <a:ext cx="58521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Openness to new experience essential </a:t>
            </a:r>
          </a:p>
        </p:txBody>
      </p:sp>
      <p:sp>
        <p:nvSpPr>
          <p:cNvPr id="51214" name="WordArt 14"/>
          <p:cNvSpPr>
            <a:spLocks noChangeArrowheads="1" noChangeShapeType="1" noTextEdit="1"/>
          </p:cNvSpPr>
          <p:nvPr/>
        </p:nvSpPr>
        <p:spPr bwMode="auto">
          <a:xfrm>
            <a:off x="1417320" y="4410075"/>
            <a:ext cx="63093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Large domains of unfamiliar knowledge </a:t>
            </a:r>
          </a:p>
        </p:txBody>
      </p:sp>
      <p:sp>
        <p:nvSpPr>
          <p:cNvPr id="51215" name="WordArt 15"/>
          <p:cNvSpPr>
            <a:spLocks noChangeArrowheads="1" noChangeShapeType="1" noTextEdit="1"/>
          </p:cNvSpPr>
          <p:nvPr/>
        </p:nvSpPr>
        <p:spPr bwMode="auto">
          <a:xfrm>
            <a:off x="2103120" y="5705475"/>
            <a:ext cx="49377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Discourages single-minded errors </a:t>
            </a:r>
          </a:p>
        </p:txBody>
      </p:sp>
    </p:spTree>
    <p:extLst>
      <p:ext uri="{BB962C8B-B14F-4D97-AF65-F5344CB8AC3E}">
        <p14:creationId xmlns:p14="http://schemas.microsoft.com/office/powerpoint/2010/main" val="1863056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  <p:bldP spid="51203" grpId="0" animBg="1"/>
      <p:bldP spid="51204" grpId="0" animBg="1"/>
      <p:bldP spid="51205" grpId="0" animBg="1"/>
      <p:bldP spid="51211" grpId="0" animBg="1"/>
      <p:bldP spid="51212" grpId="0" animBg="1"/>
      <p:bldP spid="51213" grpId="0" animBg="1"/>
      <p:bldP spid="51214" grpId="0" animBg="1"/>
      <p:bldP spid="512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2071688" y="2412205"/>
            <a:ext cx="5000625" cy="20907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F L I P</a:t>
            </a:r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2533650" y="944165"/>
            <a:ext cx="4076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BOTTOM IS THE TOP</a:t>
            </a:r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>
            <a:off x="2688432" y="5447109"/>
            <a:ext cx="3767137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Etiquette as foundation</a:t>
            </a:r>
          </a:p>
        </p:txBody>
      </p:sp>
    </p:spTree>
    <p:extLst>
      <p:ext uri="{BB962C8B-B14F-4D97-AF65-F5344CB8AC3E}">
        <p14:creationId xmlns:p14="http://schemas.microsoft.com/office/powerpoint/2010/main" val="26423895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7" grpId="0" animBg="1"/>
      <p:bldP spid="389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/>
          <p:cNvSpPr>
            <a:spLocks noChangeArrowheads="1" noChangeShapeType="1" noTextEdit="1"/>
          </p:cNvSpPr>
          <p:nvPr/>
        </p:nvSpPr>
        <p:spPr bwMode="auto">
          <a:xfrm>
            <a:off x="2286000" y="2467173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 W A Y</a:t>
            </a:r>
          </a:p>
        </p:txBody>
      </p:sp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1463040" y="971649"/>
            <a:ext cx="621792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WHERE YOU CAN MAKE BIGGEST IMPACT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1920240" y="5267622"/>
            <a:ext cx="5303520" cy="6187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Valuable asset in corporate world</a:t>
            </a:r>
          </a:p>
        </p:txBody>
      </p:sp>
    </p:spTree>
    <p:extLst>
      <p:ext uri="{BB962C8B-B14F-4D97-AF65-F5344CB8AC3E}">
        <p14:creationId xmlns:p14="http://schemas.microsoft.com/office/powerpoint/2010/main" val="699806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7" grpId="0" animBg="1"/>
      <p:bldP spid="4915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00"/>
            </a:gs>
            <a:gs pos="50000">
              <a:srgbClr val="006600"/>
            </a:gs>
            <a:gs pos="100000">
              <a:srgbClr val="002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2"/>
          <p:cNvSpPr>
            <a:spLocks noChangeArrowheads="1" noChangeShapeType="1" noTextEdit="1"/>
          </p:cNvSpPr>
          <p:nvPr/>
        </p:nvSpPr>
        <p:spPr bwMode="auto">
          <a:xfrm>
            <a:off x="286258" y="1358900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1944116" y="1358900"/>
            <a:ext cx="23774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4607814" y="1358900"/>
            <a:ext cx="210312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51205" name="WordArt 5"/>
          <p:cNvSpPr>
            <a:spLocks noChangeArrowheads="1" noChangeShapeType="1" noTextEdit="1"/>
          </p:cNvSpPr>
          <p:nvPr/>
        </p:nvSpPr>
        <p:spPr bwMode="auto">
          <a:xfrm>
            <a:off x="6997192" y="1358900"/>
            <a:ext cx="186055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51211" name="WordArt 11"/>
          <p:cNvSpPr>
            <a:spLocks noChangeArrowheads="1" noChangeShapeType="1" noTextEdit="1"/>
          </p:cNvSpPr>
          <p:nvPr/>
        </p:nvSpPr>
        <p:spPr bwMode="auto">
          <a:xfrm>
            <a:off x="1600200" y="705167"/>
            <a:ext cx="5943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WHERE YOU CAN MAKE BIGGEST IMPACT</a:t>
            </a:r>
          </a:p>
        </p:txBody>
      </p:sp>
      <p:sp>
        <p:nvSpPr>
          <p:cNvPr id="51212" name="WordArt 12"/>
          <p:cNvSpPr>
            <a:spLocks noChangeArrowheads="1" noChangeShapeType="1" noTextEdit="1"/>
          </p:cNvSpPr>
          <p:nvPr/>
        </p:nvSpPr>
        <p:spPr bwMode="auto">
          <a:xfrm>
            <a:off x="2286000" y="1934209"/>
            <a:ext cx="457200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Sends "team player" message </a:t>
            </a: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2286000" y="3188016"/>
            <a:ext cx="4572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What matters most: cohesion </a:t>
            </a:r>
          </a:p>
        </p:txBody>
      </p:sp>
      <p:sp>
        <p:nvSpPr>
          <p:cNvPr id="51214" name="WordArt 14"/>
          <p:cNvSpPr>
            <a:spLocks noChangeArrowheads="1" noChangeShapeType="1" noTextEdit="1"/>
          </p:cNvSpPr>
          <p:nvPr/>
        </p:nvSpPr>
        <p:spPr bwMode="auto">
          <a:xfrm>
            <a:off x="1371600" y="4404360"/>
            <a:ext cx="640080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Authority developed through others, not self </a:t>
            </a:r>
          </a:p>
        </p:txBody>
      </p:sp>
      <p:sp>
        <p:nvSpPr>
          <p:cNvPr id="51215" name="WordArt 15"/>
          <p:cNvSpPr>
            <a:spLocks noChangeArrowheads="1" noChangeShapeType="1" noTextEdit="1"/>
          </p:cNvSpPr>
          <p:nvPr/>
        </p:nvSpPr>
        <p:spPr bwMode="auto">
          <a:xfrm>
            <a:off x="2606040" y="5604190"/>
            <a:ext cx="393192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Yield while exerting power </a:t>
            </a:r>
          </a:p>
        </p:txBody>
      </p:sp>
    </p:spTree>
    <p:extLst>
      <p:ext uri="{BB962C8B-B14F-4D97-AF65-F5344CB8AC3E}">
        <p14:creationId xmlns:p14="http://schemas.microsoft.com/office/powerpoint/2010/main" val="1061621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  <p:bldP spid="51203" grpId="0" animBg="1"/>
      <p:bldP spid="51204" grpId="0" animBg="1"/>
      <p:bldP spid="51205" grpId="0" animBg="1"/>
      <p:bldP spid="51211" grpId="0" animBg="1"/>
      <p:bldP spid="51212" grpId="0" animBg="1"/>
      <p:bldP spid="51213" grpId="0" animBg="1"/>
      <p:bldP spid="51214" grpId="0" animBg="1"/>
      <p:bldP spid="512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493520" y="1478280"/>
            <a:ext cx="6156960" cy="1645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SLIDES FOR UNIT FOUR </a:t>
            </a: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990600" y="4602480"/>
            <a:ext cx="7162800" cy="77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LEADING BY EXAMPLE, RHETORIC </a:t>
            </a:r>
          </a:p>
        </p:txBody>
      </p:sp>
    </p:spTree>
    <p:extLst>
      <p:ext uri="{BB962C8B-B14F-4D97-AF65-F5344CB8AC3E}">
        <p14:creationId xmlns:p14="http://schemas.microsoft.com/office/powerpoint/2010/main" val="2591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2424113" y="1009650"/>
            <a:ext cx="42957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BASIS OF EVERYTHING</a:t>
            </a:r>
          </a:p>
        </p:txBody>
      </p:sp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2286000" y="2543175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 O R E</a:t>
            </a:r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2011680" y="5381625"/>
            <a:ext cx="51206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Ground of all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658607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  <p:bldP spid="2063" grpId="0" animBg="1"/>
      <p:bldP spid="206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716915" y="1574800"/>
            <a:ext cx="12801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2713990" y="1574800"/>
            <a:ext cx="14630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7654" name="WordArt 6"/>
          <p:cNvSpPr>
            <a:spLocks noChangeArrowheads="1" noChangeShapeType="1" noTextEdit="1"/>
          </p:cNvSpPr>
          <p:nvPr/>
        </p:nvSpPr>
        <p:spPr bwMode="auto">
          <a:xfrm>
            <a:off x="4893945" y="1574800"/>
            <a:ext cx="16002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7211060" y="15748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2377440" y="674687"/>
            <a:ext cx="438912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BASIS OF EVERYTHING</a:t>
            </a:r>
          </a:p>
        </p:txBody>
      </p:sp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2377440" y="1873249"/>
            <a:ext cx="4389120" cy="64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Classical thought: timeless 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1920240" y="3188016"/>
            <a:ext cx="5303520" cy="64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Oratory model for all presentations </a:t>
            </a:r>
          </a:p>
        </p:txBody>
      </p:sp>
      <p:sp>
        <p:nvSpPr>
          <p:cNvPr id="27659" name="WordArt 11"/>
          <p:cNvSpPr>
            <a:spLocks noChangeArrowheads="1" noChangeShapeType="1" noTextEdit="1"/>
          </p:cNvSpPr>
          <p:nvPr/>
        </p:nvSpPr>
        <p:spPr bwMode="auto">
          <a:xfrm>
            <a:off x="2743200" y="4502784"/>
            <a:ext cx="3657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Reliable but creative </a:t>
            </a:r>
          </a:p>
        </p:txBody>
      </p:sp>
      <p:sp>
        <p:nvSpPr>
          <p:cNvPr id="27660" name="WordArt 12"/>
          <p:cNvSpPr>
            <a:spLocks noChangeArrowheads="1" noChangeShapeType="1" noTextEdit="1"/>
          </p:cNvSpPr>
          <p:nvPr/>
        </p:nvSpPr>
        <p:spPr bwMode="auto">
          <a:xfrm>
            <a:off x="1828800" y="5634671"/>
            <a:ext cx="548640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E-communication especially needs </a:t>
            </a:r>
          </a:p>
        </p:txBody>
      </p:sp>
    </p:spTree>
    <p:extLst>
      <p:ext uri="{BB962C8B-B14F-4D97-AF65-F5344CB8AC3E}">
        <p14:creationId xmlns:p14="http://schemas.microsoft.com/office/powerpoint/2010/main" val="2246163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54" grpId="0" animBg="1"/>
      <p:bldP spid="27656" grpId="0" animBg="1"/>
      <p:bldP spid="27650" grpId="0" animBg="1"/>
      <p:bldP spid="27657" grpId="0" animBg="1"/>
      <p:bldP spid="27658" grpId="0" animBg="1"/>
      <p:bldP spid="27659" grpId="0" animBg="1"/>
      <p:bldP spid="276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2286000" y="2543175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 R E A</a:t>
            </a: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2560320" y="1009650"/>
            <a:ext cx="402336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INFINITE APPLICATIONS</a:t>
            </a: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468880" y="5381625"/>
            <a:ext cx="42062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Tentacles touch everywhere</a:t>
            </a:r>
          </a:p>
        </p:txBody>
      </p:sp>
    </p:spTree>
    <p:extLst>
      <p:ext uri="{BB962C8B-B14F-4D97-AF65-F5344CB8AC3E}">
        <p14:creationId xmlns:p14="http://schemas.microsoft.com/office/powerpoint/2010/main" val="905176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 animBg="1"/>
      <p:bldP spid="3174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698183" y="1574800"/>
            <a:ext cx="14478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2844166" y="1574800"/>
            <a:ext cx="1462087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5004436" y="1574800"/>
            <a:ext cx="118872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6891339" y="15748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9707" name="WordArt 11"/>
          <p:cNvSpPr>
            <a:spLocks noChangeArrowheads="1" noChangeShapeType="1" noTextEdit="1"/>
          </p:cNvSpPr>
          <p:nvPr/>
        </p:nvSpPr>
        <p:spPr bwMode="auto">
          <a:xfrm>
            <a:off x="2560320" y="746189"/>
            <a:ext cx="402336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INFINITE APPLICATIONS</a:t>
            </a:r>
          </a:p>
        </p:txBody>
      </p:sp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2331720" y="2016253"/>
            <a:ext cx="44805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Agent of change or stagnation </a:t>
            </a:r>
          </a:p>
        </p:txBody>
      </p:sp>
      <p:sp>
        <p:nvSpPr>
          <p:cNvPr id="29709" name="WordArt 13"/>
          <p:cNvSpPr>
            <a:spLocks noChangeArrowheads="1" noChangeShapeType="1" noTextEdit="1"/>
          </p:cNvSpPr>
          <p:nvPr/>
        </p:nvSpPr>
        <p:spPr bwMode="auto">
          <a:xfrm>
            <a:off x="2011680" y="3229167"/>
            <a:ext cx="51206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Reaches every "specialized" jargon </a:t>
            </a:r>
          </a:p>
        </p:txBody>
      </p:sp>
      <p:sp>
        <p:nvSpPr>
          <p:cNvPr id="29710" name="WordArt 14"/>
          <p:cNvSpPr>
            <a:spLocks noChangeArrowheads="1" noChangeShapeType="1" noTextEdit="1"/>
          </p:cNvSpPr>
          <p:nvPr/>
        </p:nvSpPr>
        <p:spPr bwMode="auto">
          <a:xfrm>
            <a:off x="1804797" y="4442081"/>
            <a:ext cx="5534406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Each "rhetoric" forms unique system </a:t>
            </a: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3017520" y="5645469"/>
            <a:ext cx="3108960" cy="4663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All-embracing format </a:t>
            </a:r>
          </a:p>
        </p:txBody>
      </p:sp>
    </p:spTree>
    <p:extLst>
      <p:ext uri="{BB962C8B-B14F-4D97-AF65-F5344CB8AC3E}">
        <p14:creationId xmlns:p14="http://schemas.microsoft.com/office/powerpoint/2010/main" val="2697996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 animBg="1"/>
      <p:bldP spid="29700" grpId="0" animBg="1"/>
      <p:bldP spid="29701" grpId="0" animBg="1"/>
      <p:bldP spid="29707" grpId="0" animBg="1"/>
      <p:bldP spid="29708" grpId="0" animBg="1"/>
      <p:bldP spid="29709" grpId="0" animBg="1"/>
      <p:bldP spid="29710" grpId="0" animBg="1"/>
      <p:bldP spid="297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2286000" y="2502217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 O D E</a:t>
            </a:r>
          </a:p>
        </p:txBody>
      </p:sp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2331720" y="989171"/>
            <a:ext cx="448056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COMS AT ITS MOST MORAL</a:t>
            </a:r>
          </a:p>
        </p:txBody>
      </p:sp>
      <p:sp>
        <p:nvSpPr>
          <p:cNvPr id="34822" name="WordArt 6"/>
          <p:cNvSpPr>
            <a:spLocks noChangeArrowheads="1" noChangeShapeType="1" noTextEdit="1"/>
          </p:cNvSpPr>
          <p:nvPr/>
        </p:nvSpPr>
        <p:spPr bwMode="auto">
          <a:xfrm>
            <a:off x="3200400" y="5320188"/>
            <a:ext cx="274320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Ethics inescapable</a:t>
            </a:r>
          </a:p>
        </p:txBody>
      </p:sp>
    </p:spTree>
    <p:extLst>
      <p:ext uri="{BB962C8B-B14F-4D97-AF65-F5344CB8AC3E}">
        <p14:creationId xmlns:p14="http://schemas.microsoft.com/office/powerpoint/2010/main" val="196063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 animBg="1"/>
      <p:bldP spid="348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50000">
              <a:srgbClr val="000099"/>
            </a:gs>
            <a:gs pos="100000">
              <a:srgbClr val="002F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719582" y="15748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2655189" y="1574800"/>
            <a:ext cx="16510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5025771" y="1574800"/>
            <a:ext cx="14630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7208393" y="1574800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/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36875" name="WordArt 11"/>
          <p:cNvSpPr>
            <a:spLocks noChangeArrowheads="1" noChangeShapeType="1" noTextEdit="1"/>
          </p:cNvSpPr>
          <p:nvPr/>
        </p:nvSpPr>
        <p:spPr bwMode="auto">
          <a:xfrm>
            <a:off x="2423160" y="730885"/>
            <a:ext cx="429768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COMS AT ITS MOST MORAL</a:t>
            </a:r>
          </a:p>
        </p:txBody>
      </p:sp>
      <p:sp>
        <p:nvSpPr>
          <p:cNvPr id="36878" name="WordArt 14"/>
          <p:cNvSpPr>
            <a:spLocks noChangeArrowheads="1" noChangeShapeType="1" noTextEdit="1"/>
          </p:cNvSpPr>
          <p:nvPr/>
        </p:nvSpPr>
        <p:spPr bwMode="auto">
          <a:xfrm>
            <a:off x="2240280" y="4462780"/>
            <a:ext cx="46634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Decorum worthy lifelong skill </a:t>
            </a:r>
          </a:p>
        </p:txBody>
      </p:sp>
      <p:sp>
        <p:nvSpPr>
          <p:cNvPr id="36877" name="WordArt 13"/>
          <p:cNvSpPr>
            <a:spLocks noChangeArrowheads="1" noChangeShapeType="1" noTextEdit="1"/>
          </p:cNvSpPr>
          <p:nvPr/>
        </p:nvSpPr>
        <p:spPr bwMode="auto">
          <a:xfrm>
            <a:off x="1508760" y="3276600"/>
            <a:ext cx="612648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Only COMS form to unite past, present </a:t>
            </a:r>
          </a:p>
        </p:txBody>
      </p:sp>
      <p:sp>
        <p:nvSpPr>
          <p:cNvPr id="36876" name="WordArt 12"/>
          <p:cNvSpPr>
            <a:spLocks noChangeArrowheads="1" noChangeShapeType="1" noTextEdit="1"/>
          </p:cNvSpPr>
          <p:nvPr/>
        </p:nvSpPr>
        <p:spPr bwMode="auto">
          <a:xfrm>
            <a:off x="274320" y="1985645"/>
            <a:ext cx="859536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Care and concern springs from etiquette (rhetoric's formality)</a:t>
            </a:r>
          </a:p>
        </p:txBody>
      </p:sp>
      <p:sp>
        <p:nvSpPr>
          <p:cNvPr id="36879" name="WordArt 15"/>
          <p:cNvSpPr>
            <a:spLocks noChangeArrowheads="1" noChangeShapeType="1" noTextEdit="1"/>
          </p:cNvSpPr>
          <p:nvPr/>
        </p:nvSpPr>
        <p:spPr bwMode="auto">
          <a:xfrm>
            <a:off x="1051560" y="5660390"/>
            <a:ext cx="704088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BBE0E3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Ethical concerns manifest in speech (and writing) </a:t>
            </a:r>
          </a:p>
        </p:txBody>
      </p:sp>
    </p:spTree>
    <p:extLst>
      <p:ext uri="{BB962C8B-B14F-4D97-AF65-F5344CB8AC3E}">
        <p14:creationId xmlns:p14="http://schemas.microsoft.com/office/powerpoint/2010/main" val="123079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68" grpId="0" animBg="1"/>
      <p:bldP spid="36869" grpId="0" animBg="1"/>
      <p:bldP spid="36875" grpId="0" animBg="1"/>
      <p:bldP spid="36878" grpId="0" animBg="1"/>
      <p:bldP spid="36877" grpId="0" animBg="1"/>
      <p:bldP spid="36876" grpId="0" animBg="1"/>
      <p:bldP spid="3687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493520" y="1478280"/>
            <a:ext cx="6156960" cy="1645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SLIDES FOR UNIT FIVE </a:t>
            </a: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790700" y="4602480"/>
            <a:ext cx="5562600" cy="77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REACHING OUT, MEDIA STUDIES</a:t>
            </a:r>
          </a:p>
        </p:txBody>
      </p:sp>
    </p:spTree>
    <p:extLst>
      <p:ext uri="{BB962C8B-B14F-4D97-AF65-F5344CB8AC3E}">
        <p14:creationId xmlns:p14="http://schemas.microsoft.com/office/powerpoint/2010/main" val="72269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"/>
          <p:cNvSpPr>
            <a:spLocks noChangeArrowheads="1" noChangeShapeType="1" noTextEdit="1"/>
          </p:cNvSpPr>
          <p:nvPr/>
        </p:nvSpPr>
        <p:spPr bwMode="auto">
          <a:xfrm>
            <a:off x="5104130" y="1323753"/>
            <a:ext cx="990600" cy="41422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2893695" y="1324769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38835" y="1324769"/>
            <a:ext cx="1216025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389313" y="49244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5194" dir="3806097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6933565" y="1324769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40972" name="WordArt 12"/>
          <p:cNvSpPr>
            <a:spLocks noChangeArrowheads="1" noChangeShapeType="1" noTextEdit="1"/>
          </p:cNvSpPr>
          <p:nvPr/>
        </p:nvSpPr>
        <p:spPr bwMode="auto">
          <a:xfrm>
            <a:off x="2571750" y="761365"/>
            <a:ext cx="40005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BOTTOM IS THE TOP</a:t>
            </a:r>
          </a:p>
        </p:txBody>
      </p:sp>
      <p:sp>
        <p:nvSpPr>
          <p:cNvPr id="40973" name="WordArt 13"/>
          <p:cNvSpPr>
            <a:spLocks noChangeArrowheads="1" noChangeShapeType="1" noTextEdit="1"/>
          </p:cNvSpPr>
          <p:nvPr/>
        </p:nvSpPr>
        <p:spPr bwMode="auto">
          <a:xfrm>
            <a:off x="2409825" y="2046604"/>
            <a:ext cx="438912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1593903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Focus always on the personal</a:t>
            </a:r>
          </a:p>
        </p:txBody>
      </p:sp>
      <p:sp>
        <p:nvSpPr>
          <p:cNvPr id="40974" name="WordArt 14"/>
          <p:cNvSpPr>
            <a:spLocks noChangeArrowheads="1" noChangeShapeType="1" noTextEdit="1"/>
          </p:cNvSpPr>
          <p:nvPr/>
        </p:nvSpPr>
        <p:spPr bwMode="auto">
          <a:xfrm>
            <a:off x="2743201" y="3274695"/>
            <a:ext cx="3657599" cy="3657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54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Life skills include care</a:t>
            </a:r>
          </a:p>
        </p:txBody>
      </p:sp>
      <p:sp>
        <p:nvSpPr>
          <p:cNvPr id="40975" name="WordArt 15"/>
          <p:cNvSpPr>
            <a:spLocks noChangeArrowheads="1" noChangeShapeType="1" noTextEdit="1"/>
          </p:cNvSpPr>
          <p:nvPr/>
        </p:nvSpPr>
        <p:spPr bwMode="auto">
          <a:xfrm>
            <a:off x="2743200" y="4401820"/>
            <a:ext cx="36576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1593903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Intellect equals interest</a:t>
            </a:r>
          </a:p>
        </p:txBody>
      </p:sp>
      <p:sp>
        <p:nvSpPr>
          <p:cNvPr id="40976" name="WordArt 16"/>
          <p:cNvSpPr>
            <a:spLocks noChangeArrowheads="1" noChangeShapeType="1" noTextEdit="1"/>
          </p:cNvSpPr>
          <p:nvPr/>
        </p:nvSpPr>
        <p:spPr bwMode="auto">
          <a:xfrm>
            <a:off x="2824163" y="5629910"/>
            <a:ext cx="34956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1593903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"People skills" universal</a:t>
            </a:r>
          </a:p>
        </p:txBody>
      </p:sp>
    </p:spTree>
    <p:extLst>
      <p:ext uri="{BB962C8B-B14F-4D97-AF65-F5344CB8AC3E}">
        <p14:creationId xmlns:p14="http://schemas.microsoft.com/office/powerpoint/2010/main" val="350279981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 animBg="1"/>
      <p:bldP spid="40964" grpId="0" animBg="1"/>
      <p:bldP spid="40966" grpId="0" animBg="1"/>
      <p:bldP spid="40972" grpId="0" animBg="1"/>
      <p:bldP spid="40973" grpId="0" animBg="1"/>
      <p:bldP spid="40974" grpId="0" animBg="1"/>
      <p:bldP spid="40975" grpId="0" animBg="1"/>
      <p:bldP spid="4097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2286000" y="2502217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M E L D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2338388" y="989171"/>
            <a:ext cx="4467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INTEGRATION IS KEY</a:t>
            </a:r>
          </a:p>
        </p:txBody>
      </p:sp>
      <p:sp>
        <p:nvSpPr>
          <p:cNvPr id="40967" name="WordArt 7"/>
          <p:cNvSpPr>
            <a:spLocks noChangeArrowheads="1" noChangeShapeType="1" noTextEdit="1"/>
          </p:cNvSpPr>
          <p:nvPr/>
        </p:nvSpPr>
        <p:spPr bwMode="auto">
          <a:xfrm>
            <a:off x="1920240" y="5320188"/>
            <a:ext cx="530352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For latest medium, always the case</a:t>
            </a:r>
          </a:p>
        </p:txBody>
      </p:sp>
    </p:spTree>
    <p:extLst>
      <p:ext uri="{BB962C8B-B14F-4D97-AF65-F5344CB8AC3E}">
        <p14:creationId xmlns:p14="http://schemas.microsoft.com/office/powerpoint/2010/main" val="1642174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6" grpId="0" animBg="1"/>
      <p:bldP spid="4096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WordArt 2"/>
          <p:cNvSpPr>
            <a:spLocks noChangeArrowheads="1" noChangeShapeType="1" noTextEdit="1"/>
          </p:cNvSpPr>
          <p:nvPr/>
        </p:nvSpPr>
        <p:spPr bwMode="auto">
          <a:xfrm>
            <a:off x="475805" y="1574800"/>
            <a:ext cx="19202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90115" name="WordArt 3"/>
          <p:cNvSpPr>
            <a:spLocks noChangeArrowheads="1" noChangeShapeType="1" noTextEdit="1"/>
          </p:cNvSpPr>
          <p:nvPr/>
        </p:nvSpPr>
        <p:spPr bwMode="auto">
          <a:xfrm>
            <a:off x="2871850" y="1574800"/>
            <a:ext cx="1554163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4901818" y="1574800"/>
            <a:ext cx="164465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90117" name="WordArt 5"/>
          <p:cNvSpPr>
            <a:spLocks noChangeArrowheads="1" noChangeShapeType="1" noTextEdit="1"/>
          </p:cNvSpPr>
          <p:nvPr/>
        </p:nvSpPr>
        <p:spPr bwMode="auto">
          <a:xfrm>
            <a:off x="7022273" y="1574800"/>
            <a:ext cx="164592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90123" name="WordArt 11"/>
          <p:cNvSpPr>
            <a:spLocks noChangeArrowheads="1" noChangeShapeType="1" noTextEdit="1"/>
          </p:cNvSpPr>
          <p:nvPr/>
        </p:nvSpPr>
        <p:spPr bwMode="auto">
          <a:xfrm>
            <a:off x="2423160" y="695960"/>
            <a:ext cx="429768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INTEGRATION IS KEY</a:t>
            </a:r>
          </a:p>
        </p:txBody>
      </p:sp>
      <p:sp>
        <p:nvSpPr>
          <p:cNvPr id="90125" name="WordArt 13"/>
          <p:cNvSpPr>
            <a:spLocks noChangeArrowheads="1" noChangeShapeType="1" noTextEdit="1"/>
          </p:cNvSpPr>
          <p:nvPr/>
        </p:nvSpPr>
        <p:spPr bwMode="auto">
          <a:xfrm>
            <a:off x="1783080" y="1915795"/>
            <a:ext cx="55778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Make forms do work for each other </a:t>
            </a:r>
          </a:p>
        </p:txBody>
      </p:sp>
      <p:sp>
        <p:nvSpPr>
          <p:cNvPr id="90126" name="WordArt 14"/>
          <p:cNvSpPr>
            <a:spLocks noChangeArrowheads="1" noChangeShapeType="1" noTextEdit="1"/>
          </p:cNvSpPr>
          <p:nvPr/>
        </p:nvSpPr>
        <p:spPr bwMode="auto">
          <a:xfrm>
            <a:off x="1554480" y="3078480"/>
            <a:ext cx="603504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E-forms, conventional forms must blend </a:t>
            </a:r>
          </a:p>
        </p:txBody>
      </p:sp>
      <p:sp>
        <p:nvSpPr>
          <p:cNvPr id="90127" name="WordArt 15"/>
          <p:cNvSpPr>
            <a:spLocks noChangeArrowheads="1" noChangeShapeType="1" noTextEdit="1"/>
          </p:cNvSpPr>
          <p:nvPr/>
        </p:nvSpPr>
        <p:spPr bwMode="auto">
          <a:xfrm>
            <a:off x="1234440" y="4323080"/>
            <a:ext cx="667512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Lots more information storable, retrievable </a:t>
            </a:r>
          </a:p>
        </p:txBody>
      </p:sp>
      <p:sp>
        <p:nvSpPr>
          <p:cNvPr id="90128" name="WordArt 16"/>
          <p:cNvSpPr>
            <a:spLocks noChangeArrowheads="1" noChangeShapeType="1" noTextEdit="1"/>
          </p:cNvSpPr>
          <p:nvPr/>
        </p:nvSpPr>
        <p:spPr bwMode="auto">
          <a:xfrm>
            <a:off x="2423160" y="5567680"/>
            <a:ext cx="4297680" cy="5943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Depend on specialized help </a:t>
            </a:r>
          </a:p>
        </p:txBody>
      </p:sp>
    </p:spTree>
    <p:extLst>
      <p:ext uri="{BB962C8B-B14F-4D97-AF65-F5344CB8AC3E}">
        <p14:creationId xmlns:p14="http://schemas.microsoft.com/office/powerpoint/2010/main" val="184026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nimBg="1"/>
      <p:bldP spid="90115" grpId="0" animBg="1"/>
      <p:bldP spid="90116" grpId="0" animBg="1"/>
      <p:bldP spid="90117" grpId="0" animBg="1"/>
      <p:bldP spid="90123" grpId="0" animBg="1"/>
      <p:bldP spid="90125" grpId="0" animBg="1"/>
      <p:bldP spid="90126" grpId="0" animBg="1"/>
      <p:bldP spid="90127" grpId="0" animBg="1"/>
      <p:bldP spid="901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2286000" y="2543175"/>
            <a:ext cx="4572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V I E W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2148840" y="1009650"/>
            <a:ext cx="484632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KEY TO MODERN IMAGE</a:t>
            </a:r>
          </a:p>
        </p:txBody>
      </p:sp>
      <p:sp>
        <p:nvSpPr>
          <p:cNvPr id="40967" name="WordArt 7"/>
          <p:cNvSpPr>
            <a:spLocks noChangeArrowheads="1" noChangeShapeType="1" noTextEdit="1"/>
          </p:cNvSpPr>
          <p:nvPr/>
        </p:nvSpPr>
        <p:spPr bwMode="auto">
          <a:xfrm>
            <a:off x="2468880" y="5381625"/>
            <a:ext cx="42062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Where everyone looks first</a:t>
            </a:r>
          </a:p>
        </p:txBody>
      </p:sp>
    </p:spTree>
    <p:extLst>
      <p:ext uri="{BB962C8B-B14F-4D97-AF65-F5344CB8AC3E}">
        <p14:creationId xmlns:p14="http://schemas.microsoft.com/office/powerpoint/2010/main" val="23183513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6" grpId="0" animBg="1"/>
      <p:bldP spid="4096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WordArt 2"/>
          <p:cNvSpPr>
            <a:spLocks noChangeArrowheads="1" noChangeShapeType="1" noTextEdit="1"/>
          </p:cNvSpPr>
          <p:nvPr/>
        </p:nvSpPr>
        <p:spPr bwMode="auto">
          <a:xfrm>
            <a:off x="749998" y="1498600"/>
            <a:ext cx="1462088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90115" name="WordArt 3"/>
          <p:cNvSpPr>
            <a:spLocks noChangeArrowheads="1" noChangeShapeType="1" noTextEdit="1"/>
          </p:cNvSpPr>
          <p:nvPr/>
        </p:nvSpPr>
        <p:spPr bwMode="auto">
          <a:xfrm>
            <a:off x="2962084" y="1498600"/>
            <a:ext cx="8229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4535042" y="1498600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90117" name="WordArt 5"/>
          <p:cNvSpPr>
            <a:spLocks noChangeArrowheads="1" noChangeShapeType="1" noTextEdit="1"/>
          </p:cNvSpPr>
          <p:nvPr/>
        </p:nvSpPr>
        <p:spPr bwMode="auto">
          <a:xfrm>
            <a:off x="6656640" y="1498600"/>
            <a:ext cx="17373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90123" name="WordArt 11"/>
          <p:cNvSpPr>
            <a:spLocks noChangeArrowheads="1" noChangeShapeType="1" noTextEdit="1"/>
          </p:cNvSpPr>
          <p:nvPr/>
        </p:nvSpPr>
        <p:spPr bwMode="auto">
          <a:xfrm>
            <a:off x="2083594" y="745596"/>
            <a:ext cx="497681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KEY TO MODERN IMAGE</a:t>
            </a:r>
          </a:p>
        </p:txBody>
      </p:sp>
      <p:sp>
        <p:nvSpPr>
          <p:cNvPr id="90125" name="WordArt 13"/>
          <p:cNvSpPr>
            <a:spLocks noChangeArrowheads="1" noChangeShapeType="1" noTextEdit="1"/>
          </p:cNvSpPr>
          <p:nvPr/>
        </p:nvSpPr>
        <p:spPr bwMode="auto">
          <a:xfrm>
            <a:off x="1645920" y="2015067"/>
            <a:ext cx="58521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Videos increasingly "rule the roost" </a:t>
            </a:r>
          </a:p>
        </p:txBody>
      </p:sp>
      <p:sp>
        <p:nvSpPr>
          <p:cNvPr id="90126" name="WordArt 14"/>
          <p:cNvSpPr>
            <a:spLocks noChangeArrowheads="1" noChangeShapeType="1" noTextEdit="1"/>
          </p:cNvSpPr>
          <p:nvPr/>
        </p:nvSpPr>
        <p:spPr bwMode="auto">
          <a:xfrm>
            <a:off x="1600200" y="3227388"/>
            <a:ext cx="59436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Image (good or bad) never goes away </a:t>
            </a:r>
          </a:p>
        </p:txBody>
      </p:sp>
      <p:sp>
        <p:nvSpPr>
          <p:cNvPr id="90127" name="WordArt 15"/>
          <p:cNvSpPr>
            <a:spLocks noChangeArrowheads="1" noChangeShapeType="1" noTextEdit="1"/>
          </p:cNvSpPr>
          <p:nvPr/>
        </p:nvSpPr>
        <p:spPr bwMode="auto">
          <a:xfrm>
            <a:off x="1920240" y="4439709"/>
            <a:ext cx="5303520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Effect both ephemeral and lasting </a:t>
            </a:r>
          </a:p>
        </p:txBody>
      </p:sp>
      <p:sp>
        <p:nvSpPr>
          <p:cNvPr id="90128" name="WordArt 16"/>
          <p:cNvSpPr>
            <a:spLocks noChangeArrowheads="1" noChangeShapeType="1" noTextEdit="1"/>
          </p:cNvSpPr>
          <p:nvPr/>
        </p:nvSpPr>
        <p:spPr bwMode="auto">
          <a:xfrm>
            <a:off x="640080" y="5645680"/>
            <a:ext cx="78638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World Wide Web greatest marketing repository ever </a:t>
            </a:r>
          </a:p>
        </p:txBody>
      </p:sp>
    </p:spTree>
    <p:extLst>
      <p:ext uri="{BB962C8B-B14F-4D97-AF65-F5344CB8AC3E}">
        <p14:creationId xmlns:p14="http://schemas.microsoft.com/office/powerpoint/2010/main" val="2735065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nimBg="1"/>
      <p:bldP spid="90115" grpId="0" animBg="1"/>
      <p:bldP spid="90116" grpId="0" animBg="1"/>
      <p:bldP spid="90117" grpId="0" animBg="1"/>
      <p:bldP spid="90123" grpId="0" animBg="1"/>
      <p:bldP spid="90125" grpId="0" animBg="1"/>
      <p:bldP spid="90126" grpId="0" animBg="1"/>
      <p:bldP spid="90127" grpId="0" animBg="1"/>
      <p:bldP spid="901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2171700" y="2543175"/>
            <a:ext cx="4800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R U S H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2338388" y="1009650"/>
            <a:ext cx="4467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BEWILDERING SPEED</a:t>
            </a:r>
          </a:p>
        </p:txBody>
      </p:sp>
      <p:sp>
        <p:nvSpPr>
          <p:cNvPr id="40967" name="WordArt 7"/>
          <p:cNvSpPr>
            <a:spLocks noChangeArrowheads="1" noChangeShapeType="1" noTextEdit="1"/>
          </p:cNvSpPr>
          <p:nvPr/>
        </p:nvSpPr>
        <p:spPr bwMode="auto">
          <a:xfrm>
            <a:off x="2240280" y="5381625"/>
            <a:ext cx="466344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Both in content and form</a:t>
            </a:r>
          </a:p>
        </p:txBody>
      </p:sp>
    </p:spTree>
    <p:extLst>
      <p:ext uri="{BB962C8B-B14F-4D97-AF65-F5344CB8AC3E}">
        <p14:creationId xmlns:p14="http://schemas.microsoft.com/office/powerpoint/2010/main" val="23183513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6" grpId="0" animBg="1"/>
      <p:bldP spid="4096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WordArt 2"/>
          <p:cNvSpPr>
            <a:spLocks noChangeArrowheads="1" noChangeShapeType="1" noTextEdit="1"/>
          </p:cNvSpPr>
          <p:nvPr/>
        </p:nvSpPr>
        <p:spPr bwMode="auto">
          <a:xfrm>
            <a:off x="402336" y="1524000"/>
            <a:ext cx="192024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90115" name="WordArt 3"/>
          <p:cNvSpPr>
            <a:spLocks noChangeArrowheads="1" noChangeShapeType="1" noTextEdit="1"/>
          </p:cNvSpPr>
          <p:nvPr/>
        </p:nvSpPr>
        <p:spPr bwMode="auto">
          <a:xfrm>
            <a:off x="2724912" y="1524000"/>
            <a:ext cx="20116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5138928" y="1524000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90117" name="WordArt 5"/>
          <p:cNvSpPr>
            <a:spLocks noChangeArrowheads="1" noChangeShapeType="1" noTextEdit="1"/>
          </p:cNvSpPr>
          <p:nvPr/>
        </p:nvSpPr>
        <p:spPr bwMode="auto">
          <a:xfrm>
            <a:off x="6912864" y="1524000"/>
            <a:ext cx="18288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90123" name="WordArt 11"/>
          <p:cNvSpPr>
            <a:spLocks noChangeArrowheads="1" noChangeShapeType="1" noTextEdit="1"/>
          </p:cNvSpPr>
          <p:nvPr/>
        </p:nvSpPr>
        <p:spPr bwMode="auto">
          <a:xfrm>
            <a:off x="2331720" y="688340"/>
            <a:ext cx="448056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2"/>
                  </a:outerShdw>
                </a:effectLst>
                <a:latin typeface="Times New Roman"/>
                <a:cs typeface="Times New Roman"/>
              </a:rPr>
              <a:t>BEWILDERING SPEED</a:t>
            </a:r>
          </a:p>
        </p:txBody>
      </p:sp>
      <p:sp>
        <p:nvSpPr>
          <p:cNvPr id="90125" name="WordArt 13"/>
          <p:cNvSpPr>
            <a:spLocks noChangeArrowheads="1" noChangeShapeType="1" noTextEdit="1"/>
          </p:cNvSpPr>
          <p:nvPr/>
        </p:nvSpPr>
        <p:spPr bwMode="auto">
          <a:xfrm>
            <a:off x="2331720" y="1900555"/>
            <a:ext cx="448056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Revision instantaneous </a:t>
            </a:r>
          </a:p>
        </p:txBody>
      </p:sp>
      <p:sp>
        <p:nvSpPr>
          <p:cNvPr id="90126" name="WordArt 14"/>
          <p:cNvSpPr>
            <a:spLocks noChangeArrowheads="1" noChangeShapeType="1" noTextEdit="1"/>
          </p:cNvSpPr>
          <p:nvPr/>
        </p:nvSpPr>
        <p:spPr bwMode="auto">
          <a:xfrm>
            <a:off x="1920240" y="3055620"/>
            <a:ext cx="530352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Under virtually no regulation </a:t>
            </a:r>
          </a:p>
        </p:txBody>
      </p:sp>
      <p:sp>
        <p:nvSpPr>
          <p:cNvPr id="90127" name="WordArt 15"/>
          <p:cNvSpPr>
            <a:spLocks noChangeArrowheads="1" noChangeShapeType="1" noTextEdit="1"/>
          </p:cNvSpPr>
          <p:nvPr/>
        </p:nvSpPr>
        <p:spPr bwMode="auto">
          <a:xfrm>
            <a:off x="1143000" y="4292600"/>
            <a:ext cx="6858000" cy="64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Speed only increases, often astoundingly </a:t>
            </a:r>
          </a:p>
        </p:txBody>
      </p:sp>
      <p:sp>
        <p:nvSpPr>
          <p:cNvPr id="90128" name="WordArt 16"/>
          <p:cNvSpPr>
            <a:spLocks noChangeArrowheads="1" noChangeShapeType="1" noTextEdit="1"/>
          </p:cNvSpPr>
          <p:nvPr/>
        </p:nvSpPr>
        <p:spPr bwMode="auto">
          <a:xfrm>
            <a:off x="1600200" y="5621020"/>
            <a:ext cx="594360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Times New Roman"/>
                <a:cs typeface="Times New Roman"/>
              </a:rPr>
              <a:t>Handling speed often impossible </a:t>
            </a:r>
          </a:p>
        </p:txBody>
      </p:sp>
    </p:spTree>
    <p:extLst>
      <p:ext uri="{BB962C8B-B14F-4D97-AF65-F5344CB8AC3E}">
        <p14:creationId xmlns:p14="http://schemas.microsoft.com/office/powerpoint/2010/main" val="2735065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nimBg="1"/>
      <p:bldP spid="90115" grpId="0" animBg="1"/>
      <p:bldP spid="90116" grpId="0" animBg="1"/>
      <p:bldP spid="90117" grpId="0" animBg="1"/>
      <p:bldP spid="90123" grpId="0" animBg="1"/>
      <p:bldP spid="90125" grpId="0" animBg="1"/>
      <p:bldP spid="90126" grpId="0" animBg="1"/>
      <p:bldP spid="90127" grpId="0" animBg="1"/>
      <p:bldP spid="9012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atsAllFolk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Thats All Folks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-1295400" y="23622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43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23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1690688" y="919877"/>
            <a:ext cx="5762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WHAT "EVERYBODY KNOWS"</a:t>
            </a:r>
          </a:p>
        </p:txBody>
      </p:sp>
      <p:sp>
        <p:nvSpPr>
          <p:cNvPr id="43015" name="WordArt 7"/>
          <p:cNvSpPr>
            <a:spLocks noChangeArrowheads="1" noChangeShapeType="1" noTextEdit="1"/>
          </p:cNvSpPr>
          <p:nvPr/>
        </p:nvSpPr>
        <p:spPr bwMode="auto">
          <a:xfrm>
            <a:off x="1362075" y="2363629"/>
            <a:ext cx="6419850" cy="201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W O K E</a:t>
            </a:r>
          </a:p>
        </p:txBody>
      </p:sp>
      <p:sp>
        <p:nvSpPr>
          <p:cNvPr id="43016" name="WordArt 8"/>
          <p:cNvSpPr>
            <a:spLocks noChangeArrowheads="1" noChangeShapeType="1" noTextEdit="1"/>
          </p:cNvSpPr>
          <p:nvPr/>
        </p:nvSpPr>
        <p:spPr bwMode="auto">
          <a:xfrm>
            <a:off x="2103120" y="5298044"/>
            <a:ext cx="4937760" cy="64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You need this just to function</a:t>
            </a:r>
          </a:p>
        </p:txBody>
      </p:sp>
    </p:spTree>
    <p:extLst>
      <p:ext uri="{BB962C8B-B14F-4D97-AF65-F5344CB8AC3E}">
        <p14:creationId xmlns:p14="http://schemas.microsoft.com/office/powerpoint/2010/main" val="32525140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5" grpId="0" animBg="1"/>
      <p:bldP spid="430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4974336" y="1358900"/>
            <a:ext cx="164592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>
            <a:off x="2980944" y="1358900"/>
            <a:ext cx="13716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621792" y="1358900"/>
            <a:ext cx="17373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389313" y="49244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96720" dir="4008085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7242048" y="1358900"/>
            <a:ext cx="12801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45068" name="WordArt 12"/>
          <p:cNvSpPr>
            <a:spLocks noChangeArrowheads="1" noChangeShapeType="1" noTextEdit="1"/>
          </p:cNvSpPr>
          <p:nvPr/>
        </p:nvSpPr>
        <p:spPr bwMode="auto">
          <a:xfrm>
            <a:off x="1690688" y="705168"/>
            <a:ext cx="5762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WHAT "EVERBODY KNOWS"</a:t>
            </a:r>
          </a:p>
        </p:txBody>
      </p:sp>
      <p:sp>
        <p:nvSpPr>
          <p:cNvPr id="45070" name="WordArt 14"/>
          <p:cNvSpPr>
            <a:spLocks noChangeArrowheads="1" noChangeShapeType="1" noTextEdit="1"/>
          </p:cNvSpPr>
          <p:nvPr/>
        </p:nvSpPr>
        <p:spPr bwMode="auto">
          <a:xfrm>
            <a:off x="2343150" y="1934211"/>
            <a:ext cx="44577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Works at subconscious level</a:t>
            </a:r>
          </a:p>
        </p:txBody>
      </p:sp>
      <p:sp>
        <p:nvSpPr>
          <p:cNvPr id="45071" name="WordArt 15"/>
          <p:cNvSpPr>
            <a:spLocks noChangeArrowheads="1" noChangeShapeType="1" noTextEdit="1"/>
          </p:cNvSpPr>
          <p:nvPr/>
        </p:nvSpPr>
        <p:spPr bwMode="auto">
          <a:xfrm>
            <a:off x="2331720" y="3124200"/>
            <a:ext cx="448056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1593903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Overpowers "book learning"</a:t>
            </a:r>
          </a:p>
        </p:txBody>
      </p:sp>
      <p:sp>
        <p:nvSpPr>
          <p:cNvPr id="45072" name="WordArt 16"/>
          <p:cNvSpPr>
            <a:spLocks noChangeArrowheads="1" noChangeShapeType="1" noTextEdit="1"/>
          </p:cNvSpPr>
          <p:nvPr/>
        </p:nvSpPr>
        <p:spPr bwMode="auto">
          <a:xfrm>
            <a:off x="3131344" y="4350386"/>
            <a:ext cx="2881313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Knowledge recast</a:t>
            </a:r>
          </a:p>
        </p:txBody>
      </p:sp>
      <p:sp>
        <p:nvSpPr>
          <p:cNvPr id="45073" name="WordArt 17"/>
          <p:cNvSpPr>
            <a:spLocks noChangeArrowheads="1" noChangeShapeType="1" noTextEdit="1"/>
          </p:cNvSpPr>
          <p:nvPr/>
        </p:nvSpPr>
        <p:spPr bwMode="auto">
          <a:xfrm>
            <a:off x="2509838" y="5604194"/>
            <a:ext cx="4124325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Ethnomethodology is key</a:t>
            </a:r>
          </a:p>
        </p:txBody>
      </p:sp>
    </p:spTree>
    <p:extLst>
      <p:ext uri="{BB962C8B-B14F-4D97-AF65-F5344CB8AC3E}">
        <p14:creationId xmlns:p14="http://schemas.microsoft.com/office/powerpoint/2010/main" val="54329362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59" grpId="0" animBg="1"/>
      <p:bldP spid="45060" grpId="0" animBg="1"/>
      <p:bldP spid="45062" grpId="0" animBg="1"/>
      <p:bldP spid="45068" grpId="0" animBg="1"/>
      <p:bldP spid="45070" grpId="0" animBg="1"/>
      <p:bldP spid="45071" grpId="0" animBg="1"/>
      <p:bldP spid="45072" grpId="0" animBg="1"/>
      <p:bldP spid="450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1690688" y="963215"/>
            <a:ext cx="5762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SIMPLY AWARENESS, CONCERN</a:t>
            </a:r>
          </a:p>
        </p:txBody>
      </p:sp>
      <p:sp>
        <p:nvSpPr>
          <p:cNvPr id="43015" name="WordArt 7"/>
          <p:cNvSpPr>
            <a:spLocks noChangeArrowheads="1" noChangeShapeType="1" noTextEdit="1"/>
          </p:cNvSpPr>
          <p:nvPr/>
        </p:nvSpPr>
        <p:spPr bwMode="auto">
          <a:xfrm>
            <a:off x="1362075" y="2450306"/>
            <a:ext cx="6419850" cy="201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E A S Y</a:t>
            </a:r>
          </a:p>
        </p:txBody>
      </p:sp>
      <p:sp>
        <p:nvSpPr>
          <p:cNvPr id="43016" name="WordArt 8"/>
          <p:cNvSpPr>
            <a:spLocks noChangeArrowheads="1" noChangeShapeType="1" noTextEdit="1"/>
          </p:cNvSpPr>
          <p:nvPr/>
        </p:nvSpPr>
        <p:spPr bwMode="auto">
          <a:xfrm>
            <a:off x="2286000" y="5428060"/>
            <a:ext cx="45720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Not really that complicated</a:t>
            </a:r>
          </a:p>
        </p:txBody>
      </p:sp>
    </p:spTree>
    <p:extLst>
      <p:ext uri="{BB962C8B-B14F-4D97-AF65-F5344CB8AC3E}">
        <p14:creationId xmlns:p14="http://schemas.microsoft.com/office/powerpoint/2010/main" val="101615900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5" grpId="0" animBg="1"/>
      <p:bldP spid="430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5157216" y="1358900"/>
            <a:ext cx="107950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>
            <a:off x="2743454" y="1358900"/>
            <a:ext cx="173736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676402" y="1358900"/>
            <a:ext cx="139065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389313" y="49244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96720" dir="4008085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6913118" y="1358900"/>
            <a:ext cx="1554480" cy="414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CC99FF">
                    <a:alpha val="30000"/>
                  </a:srgbClr>
                </a:solidFill>
                <a:effectLst>
                  <a:outerShdw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45068" name="WordArt 12"/>
          <p:cNvSpPr>
            <a:spLocks noChangeArrowheads="1" noChangeShapeType="1" noTextEdit="1"/>
          </p:cNvSpPr>
          <p:nvPr/>
        </p:nvSpPr>
        <p:spPr bwMode="auto">
          <a:xfrm>
            <a:off x="1690688" y="720937"/>
            <a:ext cx="5762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SIMPLY AWARENESS, CONCERN</a:t>
            </a:r>
          </a:p>
        </p:txBody>
      </p:sp>
      <p:sp>
        <p:nvSpPr>
          <p:cNvPr id="45070" name="WordArt 14"/>
          <p:cNvSpPr>
            <a:spLocks noChangeArrowheads="1" noChangeShapeType="1" noTextEdit="1"/>
          </p:cNvSpPr>
          <p:nvPr/>
        </p:nvSpPr>
        <p:spPr bwMode="auto">
          <a:xfrm>
            <a:off x="2697481" y="5725584"/>
            <a:ext cx="3749039" cy="41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chemeClr val="bg1"/>
                </a:solidFill>
                <a:effectLst>
                  <a:outerShdw blurRad="63500" dist="1796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Youth is where it starts</a:t>
            </a:r>
          </a:p>
        </p:txBody>
      </p:sp>
      <p:sp>
        <p:nvSpPr>
          <p:cNvPr id="45071" name="WordArt 15"/>
          <p:cNvSpPr>
            <a:spLocks noChangeArrowheads="1" noChangeShapeType="1" noTextEdit="1"/>
          </p:cNvSpPr>
          <p:nvPr/>
        </p:nvSpPr>
        <p:spPr bwMode="auto">
          <a:xfrm>
            <a:off x="2514600" y="1965749"/>
            <a:ext cx="411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1593903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Entry to complex contexts</a:t>
            </a:r>
          </a:p>
        </p:txBody>
      </p:sp>
      <p:sp>
        <p:nvSpPr>
          <p:cNvPr id="45072" name="WordArt 16"/>
          <p:cNvSpPr>
            <a:spLocks noChangeArrowheads="1" noChangeShapeType="1" noTextEdit="1"/>
          </p:cNvSpPr>
          <p:nvPr/>
        </p:nvSpPr>
        <p:spPr bwMode="auto">
          <a:xfrm>
            <a:off x="1691640" y="4487122"/>
            <a:ext cx="576072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Seen as against "tough guy" stance</a:t>
            </a:r>
          </a:p>
        </p:txBody>
      </p:sp>
      <p:sp>
        <p:nvSpPr>
          <p:cNvPr id="45073" name="WordArt 17"/>
          <p:cNvSpPr>
            <a:spLocks noChangeArrowheads="1" noChangeShapeType="1" noTextEdit="1"/>
          </p:cNvSpPr>
          <p:nvPr/>
        </p:nvSpPr>
        <p:spPr bwMode="auto">
          <a:xfrm>
            <a:off x="2324100" y="3220086"/>
            <a:ext cx="4495800" cy="5460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Academia starts to recognize</a:t>
            </a:r>
          </a:p>
        </p:txBody>
      </p:sp>
    </p:spTree>
    <p:extLst>
      <p:ext uri="{BB962C8B-B14F-4D97-AF65-F5344CB8AC3E}">
        <p14:creationId xmlns:p14="http://schemas.microsoft.com/office/powerpoint/2010/main" val="367679623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59" grpId="0" animBg="1"/>
      <p:bldP spid="45060" grpId="0" animBg="1"/>
      <p:bldP spid="45062" grpId="0" animBg="1"/>
      <p:bldP spid="45068" grpId="0" animBg="1"/>
      <p:bldP spid="45070" grpId="0" animBg="1"/>
      <p:bldP spid="45071" grpId="0" animBg="1"/>
      <p:bldP spid="45072" grpId="0" animBg="1"/>
      <p:bldP spid="450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691640" y="1478280"/>
            <a:ext cx="5760720" cy="16459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SLIDES FOR UNIT TWO </a:t>
            </a: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1325880" y="4602480"/>
            <a:ext cx="6492240" cy="77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6000" kern="10" dirty="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glow rad="228600">
                    <a:srgbClr val="DAEDEF">
                      <a:satMod val="175000"/>
                      <a:alpha val="40000"/>
                    </a:srgbClr>
                  </a:glow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MEASURING, ORG COMS</a:t>
            </a:r>
          </a:p>
        </p:txBody>
      </p:sp>
    </p:spTree>
    <p:extLst>
      <p:ext uri="{BB962C8B-B14F-4D97-AF65-F5344CB8AC3E}">
        <p14:creationId xmlns:p14="http://schemas.microsoft.com/office/powerpoint/2010/main" val="384390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0000"/>
            </a:gs>
            <a:gs pos="50000">
              <a:srgbClr val="D84942"/>
            </a:gs>
            <a:gs pos="100000">
              <a:srgbClr val="76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2468880" y="991553"/>
            <a:ext cx="4206240" cy="5143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FUNCTIONS AT ALL LEVELS </a:t>
            </a:r>
          </a:p>
        </p:txBody>
      </p:sp>
      <p:sp>
        <p:nvSpPr>
          <p:cNvPr id="100356" name="WordArt 4"/>
          <p:cNvSpPr>
            <a:spLocks noChangeArrowheads="1" noChangeShapeType="1" noTextEdit="1"/>
          </p:cNvSpPr>
          <p:nvPr/>
        </p:nvSpPr>
        <p:spPr bwMode="auto">
          <a:xfrm>
            <a:off x="2286794" y="2497455"/>
            <a:ext cx="4570413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S P A N</a:t>
            </a:r>
          </a:p>
        </p:txBody>
      </p:sp>
      <p:sp>
        <p:nvSpPr>
          <p:cNvPr id="100357" name="WordArt 5"/>
          <p:cNvSpPr>
            <a:spLocks noChangeArrowheads="1" noChangeShapeType="1" noTextEdit="1"/>
          </p:cNvSpPr>
          <p:nvPr/>
        </p:nvSpPr>
        <p:spPr bwMode="auto">
          <a:xfrm>
            <a:off x="2788920" y="5317808"/>
            <a:ext cx="3566160" cy="5486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Learn from everything</a:t>
            </a:r>
          </a:p>
        </p:txBody>
      </p:sp>
    </p:spTree>
    <p:extLst>
      <p:ext uri="{BB962C8B-B14F-4D97-AF65-F5344CB8AC3E}">
        <p14:creationId xmlns:p14="http://schemas.microsoft.com/office/powerpoint/2010/main" val="1174306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  <p:bldP spid="100356" grpId="0" animBg="1"/>
      <p:bldP spid="100357" grpId="0" animBg="1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9092</TotalTime>
  <Words>682</Words>
  <Application>Microsoft Macintosh PowerPoint</Application>
  <PresentationFormat>On-screen Show (4:3)</PresentationFormat>
  <Paragraphs>225</Paragraphs>
  <Slides>36</Slides>
  <Notes>35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Times</vt:lpstr>
      <vt:lpstr>Times New Roman</vt:lpstr>
      <vt:lpstr>Blank</vt:lpstr>
      <vt:lpstr>1_Blank</vt:lpstr>
      <vt:lpstr>2_Blank</vt:lpstr>
      <vt:lpstr>3_Blank</vt:lpstr>
      <vt:lpstr>5_Blank</vt:lpstr>
      <vt:lpstr>7_Blank</vt:lpstr>
      <vt:lpstr>8_Blank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NIU-Communications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Holt</dc:creator>
  <cp:lastModifiedBy>Holt, George R</cp:lastModifiedBy>
  <cp:revision>130</cp:revision>
  <dcterms:created xsi:type="dcterms:W3CDTF">2007-02-15T18:36:28Z</dcterms:created>
  <dcterms:modified xsi:type="dcterms:W3CDTF">2020-01-02T05:59:14Z</dcterms:modified>
</cp:coreProperties>
</file>