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417" r:id="rId5"/>
    <p:sldId id="426" r:id="rId6"/>
    <p:sldId id="299" r:id="rId7"/>
    <p:sldId id="297" r:id="rId8"/>
    <p:sldId id="444" r:id="rId9"/>
    <p:sldId id="410" r:id="rId10"/>
    <p:sldId id="404" r:id="rId11"/>
    <p:sldId id="424" r:id="rId12"/>
    <p:sldId id="416" r:id="rId13"/>
    <p:sldId id="413" r:id="rId14"/>
    <p:sldId id="415" r:id="rId15"/>
    <p:sldId id="421" r:id="rId16"/>
    <p:sldId id="423" r:id="rId17"/>
    <p:sldId id="445" r:id="rId18"/>
    <p:sldId id="394" r:id="rId19"/>
    <p:sldId id="406" r:id="rId20"/>
    <p:sldId id="407" r:id="rId21"/>
    <p:sldId id="408" r:id="rId22"/>
    <p:sldId id="322" r:id="rId23"/>
    <p:sldId id="323" r:id="rId24"/>
    <p:sldId id="440" r:id="rId25"/>
    <p:sldId id="392" r:id="rId26"/>
    <p:sldId id="428" r:id="rId27"/>
    <p:sldId id="429" r:id="rId28"/>
    <p:sldId id="393" r:id="rId29"/>
    <p:sldId id="430" r:id="rId30"/>
    <p:sldId id="308" r:id="rId31"/>
    <p:sldId id="306" r:id="rId32"/>
    <p:sldId id="402" r:id="rId33"/>
    <p:sldId id="397" r:id="rId34"/>
    <p:sldId id="425" r:id="rId35"/>
    <p:sldId id="314" r:id="rId36"/>
    <p:sldId id="315" r:id="rId37"/>
    <p:sldId id="447" r:id="rId38"/>
    <p:sldId id="448" r:id="rId39"/>
    <p:sldId id="398" r:id="rId40"/>
    <p:sldId id="316" r:id="rId41"/>
    <p:sldId id="399" r:id="rId42"/>
    <p:sldId id="317" r:id="rId43"/>
    <p:sldId id="441" r:id="rId44"/>
    <p:sldId id="443" r:id="rId45"/>
    <p:sldId id="405" r:id="rId46"/>
    <p:sldId id="318" r:id="rId47"/>
    <p:sldId id="400" r:id="rId48"/>
    <p:sldId id="387" r:id="rId49"/>
    <p:sldId id="295" r:id="rId50"/>
  </p:sldIdLst>
  <p:sldSz cx="12192000" cy="685800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Times" panose="02020603050405020304" pitchFamily="18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4F0F"/>
    <a:srgbClr val="632121"/>
    <a:srgbClr val="6600CC"/>
    <a:srgbClr val="006666"/>
    <a:srgbClr val="FF9900"/>
    <a:srgbClr val="EAE9BC"/>
    <a:srgbClr val="D6D47E"/>
    <a:srgbClr val="008080"/>
    <a:srgbClr val="FFCCCC"/>
    <a:srgbClr val="1D2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33" autoAdjust="0"/>
    <p:restoredTop sz="94660"/>
  </p:normalViewPr>
  <p:slideViewPr>
    <p:cSldViewPr snapToGrid="0">
      <p:cViewPr varScale="1">
        <p:scale>
          <a:sx n="51" d="100"/>
          <a:sy n="51" d="100"/>
        </p:scale>
        <p:origin x="56" y="5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5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6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7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CD39-77B6-4035-82D3-5F86C11AF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288FF-C3B0-4A47-8689-7153FFAA6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24767-2645-4060-BEBD-5CEA70C1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8E073-F9DB-4DE7-99D9-8880BB4B3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7E71C-FF93-461C-85CE-DC76A590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4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4B29-D660-41D6-B4D1-1864D0C7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7E8A-EA03-4763-AE74-F70BAEA91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C1D00-CE31-4D64-8DC3-ECE3AE6C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07E44-2BE7-4EDC-B849-ABEDC6E9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2A999-4FB5-4CF1-AAA7-D70F123D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073E5E-6931-4992-A077-B5133D4A0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24F4E-00EC-4932-8CFC-CA123A9EB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E9DCD-657A-48F3-B847-EA5D9809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32AC0-EDE2-4B82-9746-DD95EE77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88872-5B0D-48CA-A93E-8060FF3A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22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080E-C13B-4B61-B413-367B96B6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5D66E-5634-44D3-B8AE-71BFC105E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23394-79B6-451C-A60A-4EE6B8999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A9235-5394-4DA5-92CD-50391420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CD8D2-B003-430C-A281-2FA95184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7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635C-E327-4AEC-8915-8E47E0BF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C1F1F-5ED1-4447-B155-5A3518E2C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63357-9219-4452-BEE3-B55FD2B4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04C37-80B5-4C4A-B926-BE9B400D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FD5A8-97B6-4271-9681-21DE5418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72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773B-A60A-4EC6-84B9-D8BB118AD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0B975-C222-4B50-A9B4-81876F954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CCDC1-1503-4463-977B-C1D2F125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F4DCC-B081-46D2-9B25-4572893A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32401-48C9-43B1-81D9-8AC7A6B6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0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7727-7FF9-4B55-8D0C-30C028DD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90448-1789-47D5-BE69-33ACB4538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2AB1F-77A8-4C31-8D3A-02A87319A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06404-57EC-4B64-B8E2-B105F1AD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3AB86-4B5C-4521-A1EB-5464A44E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6F232-D10A-4AE4-91F4-4915B9E0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69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6152-FEF5-4746-B556-EBC8D3EF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08EB8-48F2-40DE-94A3-08885785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E8BAC8-867F-4B8C-A210-1A461D357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657FAC-90BB-40A1-A22D-3075C8295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81B7C-55CA-49B1-8994-1E4439D66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CCC2C6-E04C-4EC1-A7F0-9C63DBC7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09FA8-E8F6-4517-83CE-050404E38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CFFC2-3915-4C0D-A5A3-53D983B9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27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36DFE-817D-4077-871C-A24A7BE9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6BE6C-514F-4616-A309-E03D96B5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D6C54-F112-4B11-9FBD-DC30CD0E8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A271E-2234-4732-9EEF-0E671C1B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46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88ACE-84E5-45CA-91E4-C0F32F5F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CABC6-9149-457F-904B-9E26C2EE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2441E-1A08-48A8-A62F-0D9BD5BF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96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13D1-D006-48E5-9B47-458E28B4E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1AF93-1662-446A-8DA4-EBD3CFEF5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6520D-6447-4A1E-838B-ABD248BF0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11445-C6F9-4DDC-B455-99245ADB2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E35A2-2EF6-4CEC-8899-6CF31A582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E9D01-7E50-4B41-87C8-80478024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A169A-9DF4-45ED-AB8A-1F29F6CD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4635-1DC6-4087-8A65-2FAE49A33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C36B1-CCC2-4A39-A6B1-0101EDA9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78FE6-584A-4984-B471-4BAFF4577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B9983-6C99-485F-A18D-04D1FB5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05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3DDE-A941-4DA2-824D-1164887C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126692-17D4-40C2-981C-B4745C521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18791-9B74-47BE-AD1D-DAA838EA9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DB3F9-87EC-4169-8385-29ACA8E5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B3697-683F-4543-A544-4B9C15E7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79069-B2F8-4E75-92C7-1E887C09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36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B3E0-276D-4873-9BE0-4C6DE34F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F5B6A-28CF-4791-8A33-3D39650A8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1DD73-EE65-444B-A0DD-504E723D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6636B-7CA2-440A-BCB1-22928507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0136B-8086-400B-AABD-02D34D11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1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6F696D-D90C-48F1-8582-C8D3701D6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F7514-DC77-4E71-B9CB-995EE92B0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05EDA-2CBA-4104-A132-4DAC7D53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00A1-7F7D-4E3B-8A95-58093A3B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1D936-FF99-471F-BEC3-5A829659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46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E355A-751D-4733-8873-64194EB9D3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39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E8C0A-DBBC-47EE-AA10-6048A3C7D4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40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60625-44ED-4980-9909-C68A0D6B09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72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6E4A4-1D6A-4E92-86E3-8F63D8A724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2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BFFF8-2FAB-45B8-8E6C-FDACF5E0E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59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D246F-5FF4-48C9-823F-C2226E9EC4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84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AF3F0-D23F-49D5-9C35-C8AD0E28A3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46D92-B0D4-45AA-90C4-545ECB5C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B2766-0D64-45BE-B236-D15672680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D1653-1F0C-4E7E-9006-78E9F1046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53D66-0A3A-4D23-9281-6BC2685C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1BA31-F958-4F47-B913-9E074157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4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8BF2C-3294-4729-A738-0C20B59870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05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84C12-9762-41FA-B80E-995CCC4FA2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87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C88F2-4891-4BFD-8AC0-98A1FEC8A6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66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E97FC-70F4-48A7-ABE7-9AC07848D1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91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BDE6A-8440-0743-9900-3961545F8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8FE74-98A2-594B-8854-2BCF1D28B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D45F6-138A-B242-9422-7EF2A962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A01A1-131A-D449-B3F6-0AAFF0C1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0C2DF-E20C-BA47-BF59-C0BBC307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4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9BB3-0FF3-6140-BAFB-520956E42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41C73-A2A0-F446-A263-8C2BC2570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E9A38-180F-2649-AC52-1AC761AE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CACF1-870E-EB48-A0B9-A435102E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B2E40-6F27-0A42-8183-2D12733E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17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1B2A-E6A1-604E-8512-8C66E8FB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E38EF-2815-E449-A8FC-A5E989445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A2F6F-374E-C24E-8311-DC1DFE90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FB7B8-392B-134E-9C45-8EF48FCF5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E3703-DEED-6E4A-9355-C5325B07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37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31B15-8FEB-C240-90BF-BE1A23FE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8E9FD-70FD-194A-9603-97CABA622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EC555-269D-E640-BEA9-C509FF6AD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3ED94-1FB1-A540-80A7-652116BD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0DEAD-000F-B74B-B3FD-F806783C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BC0BD-4A4A-0B4B-A68B-30A68922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56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62ACB-1365-E741-9D31-75A11CE9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FA8DC-1E34-D143-8ECA-87E8FE74A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F6CBC-0115-E143-98DF-DA4E27AC3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4D4C9-15EE-6E45-980C-154DF5D75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0B4EC-5374-CE44-9311-80508C2BE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902AB-E722-2444-9B49-429C0256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B8337-784B-A64C-ACAA-E0417ED88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BCAE5-10A2-8643-9716-86D31A48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82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045F-3A29-4D4B-BEC4-B02BF85C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D47648-CE24-9146-8696-8B0FB8BC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98BE8-47D0-2847-B718-271BC2509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44A86-14F2-3B43-9AA8-1DB71C39D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8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3E50-EBBA-44A2-BC26-B2DCF57E1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7A45B-20C7-45EA-AA0A-ECB6C9B58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A5D4C-B0F8-453A-834A-4C52DD9A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8ECEA-D796-41D8-BF8D-6F272E76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1385E-533F-40FB-BE2A-C4A6B586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E8EDC-43BB-4E5D-ABD9-7490F786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9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EFC6B-BBBE-4543-B478-DCC37E54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FA5E0-16E3-D745-8055-A0C1217C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B4221-A9DC-C047-909A-19BFC9BA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F123-1DDB-3A4B-B855-3071EFF7F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93A97-1AF2-D840-AE44-1D2F1510E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AEAA7-88E6-3949-851B-FDB3A56B4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CAA14-59F1-3E43-82F3-19907257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30148-869B-1445-8F20-FB5147E5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0A68D-086D-FF4F-B325-059FE89E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98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1F57-D61F-BF4D-8A46-CC18AA8A3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BA6C1-3283-DA42-B3D8-CFF085222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F2268-BA12-0E45-8C8E-C9A40FD9C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DDDF2-AEFE-654F-ABFC-02B24D657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1CDD9-4AAB-E847-AA3F-3D3EE058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6F215-E7BF-AF42-9206-D19E45C8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43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3446-71A7-E04A-8358-65B466B1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1C5555-E7D7-A54B-BAD3-FFE6978A5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AC0AE-6A4D-7447-9700-2E3C675F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7EA46-1CE3-AB4E-9EC1-A51F1ECF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FD485-E8D7-494A-8D35-936966CF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522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D48388-56FE-7D4F-9A9D-CAE0D80B0C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221F8-E597-934B-B3DB-9EDF5C0CD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B93D9-B50C-804B-BD13-F463E5C4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11F44-8003-5B4A-A607-8225F816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2B716-2331-A748-AC45-FDDE7842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7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29F49-042C-48B7-9403-07FEC9849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CA384-0C91-4AB6-9635-1F6984AA2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D9A0F-C588-4BE0-984D-3AF329D8B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76FFEA-0E59-4E7F-8530-FF7CEDF52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89C13C-FEA8-44DF-9AAF-1C9A6FE62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A288A3-24E9-4D9E-9D37-22E69681F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29E564-D51C-4236-8B43-B4092A7F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6F43F-2947-408F-B1D8-151E144B4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6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4DE1-4531-43AB-8F30-7F3BF0B3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813E6-AAD9-45F3-9249-DFB68D0E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B61167-E839-47F7-B57D-ED0BDCAE5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A1517-2B8F-4600-8848-B96FF2BE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9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F7C2CD-38CC-4521-96B2-4567F674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D295E-CB3C-46C6-A07A-B19B65AB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CBD76-875E-4450-AA69-5B7496A1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6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5DF4B-AF3E-49B5-8561-837E169C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3C8E0-481B-469A-990A-447256C54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F0C24-76BA-46F3-92D8-60FC84484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D14C5-734F-473E-A6A7-26B6CF9C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92FA-DDBB-46AB-AE4C-9F62CAC79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F0558-2F6E-450A-A9F6-CEDA1C8C8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3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D380-7695-4835-8DA8-1DE1CA9A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2FA46-3768-478E-AF92-C54B701FA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9B4EF-9AA9-4C25-AC4A-00CBEA5BE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E0E13-AFC3-46F0-A31B-3800472D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A49FC-5E33-4942-BCDF-C77DD895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67FFA-05D6-4D28-97C7-F0839237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9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15FCF-E9CA-46D5-9EF2-2983B4C0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E710C-2D0F-4B1F-895A-240878C53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ADA5D-C7BA-427D-81E1-3EF2C7339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133AB-EA78-407B-9FF8-F5D74A57A77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39C97-1EF1-478C-8EE4-624866AA0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1B570-A797-4357-BC7C-85FA6C7B8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7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9933FF"/>
          </a:fgClr>
          <a:bgClr>
            <a:srgbClr val="C9A13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93C10F-CD66-4D22-AC80-8C379C3FF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FA1AC-E922-4EAB-B038-CAA9E7D44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A718-464F-493F-9F85-F50E73D89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A0B43-FAA5-4554-A7E7-E372ABF5E05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1BF76-1FC6-4E01-B30A-B6280FC54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92C4A-B6A2-4DCA-8AF1-44A2A07A1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0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0066">
                <a:gamma/>
                <a:shade val="46275"/>
                <a:invGamma/>
              </a:srgbClr>
            </a:gs>
            <a:gs pos="50000">
              <a:srgbClr val="660066"/>
            </a:gs>
            <a:gs pos="100000">
              <a:srgbClr val="660066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CA8618C-6B85-4694-AF07-C9D8F36ED4E6}" type="slidenum">
              <a:rPr lang="en-US">
                <a:solidFill>
                  <a:srgbClr val="000000"/>
                </a:solidFill>
                <a:effectLst/>
              </a:rPr>
              <a:pPr/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64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7E3BA-F917-FA42-A013-09D5964F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2FFE5-08CF-7943-A337-F913934A0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ADE01-99CB-BB43-AD9E-0F22E544B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64C40-3AC1-B042-94B6-C5EDDCDF7B4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7EB60-6B93-A244-9985-8C26B5E2C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DC68D-4EA3-FC43-A9EE-513BEF250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0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2.png"/><Relationship Id="rId4" Type="http://schemas.openxmlformats.org/officeDocument/2006/relationships/image" Target="../media/image1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9.png"/><Relationship Id="rId7" Type="http://schemas.openxmlformats.org/officeDocument/2006/relationships/image" Target="../media/image186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4.png"/><Relationship Id="rId5" Type="http://schemas.openxmlformats.org/officeDocument/2006/relationships/image" Target="../media/image162.png"/><Relationship Id="rId4" Type="http://schemas.openxmlformats.org/officeDocument/2006/relationships/image" Target="../media/image18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94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5" Type="http://schemas.openxmlformats.org/officeDocument/2006/relationships/image" Target="../media/image187.png"/><Relationship Id="rId4" Type="http://schemas.openxmlformats.org/officeDocument/2006/relationships/image" Target="../media/image1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Relationship Id="rId9" Type="http://schemas.openxmlformats.org/officeDocument/2006/relationships/image" Target="../media/image21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8.png"/><Relationship Id="rId4" Type="http://schemas.openxmlformats.org/officeDocument/2006/relationships/image" Target="../media/image21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7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rgbClr val="006666"/>
            </a:gs>
            <a:gs pos="95000">
              <a:schemeClr val="tx1"/>
            </a:gs>
          </a:gsLst>
          <a:lin ang="28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FCE64EA-ED68-1C4E-BE1E-2E6287C87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2629274"/>
            <a:ext cx="3937000" cy="10795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A207491-002A-D64E-A333-0A9CC7D85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835400"/>
            <a:ext cx="3136900" cy="29972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B9DFC1-E1AD-254F-A39B-CED9BD856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50" y="3937000"/>
            <a:ext cx="3162300" cy="2895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09E132F-F951-9940-9D8F-91D1EAD80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550" y="3430550"/>
            <a:ext cx="3136900" cy="34163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2368469-38C2-C54F-A35F-8CEC09938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50" y="18200"/>
            <a:ext cx="3136900" cy="2844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879ECF1-A3E5-074F-9680-E07B18504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525" y="25400"/>
            <a:ext cx="4432300" cy="2387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8C1746A-ED59-074C-A002-08857572E6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0"/>
            <a:ext cx="2540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1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rgbClr val="006666"/>
            </a:gs>
            <a:gs pos="95000">
              <a:schemeClr val="tx1"/>
            </a:gs>
          </a:gsLst>
          <a:lin ang="28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344E6E-7F12-9241-8AFF-66D101F14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200660"/>
            <a:ext cx="3098800" cy="46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5FDEC7-C43E-1F44-B433-273E617DE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120"/>
            <a:ext cx="32893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18F271-5964-7147-91EA-BB4CBB614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907282"/>
            <a:ext cx="3035300" cy="2679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7FC4BE-6088-7D42-BD3C-CD0521CF8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4803140"/>
            <a:ext cx="2755900" cy="185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D6CE85-DADA-6D4C-BC7B-1DC8B3AB5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50" y="41200"/>
            <a:ext cx="3238500" cy="350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3F14C8-0B99-9D42-974F-244C94361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0" y="3581400"/>
            <a:ext cx="3289300" cy="322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4527A7-65A8-3B4E-B7C7-CD9FD39B2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13" y="198351"/>
            <a:ext cx="4845975" cy="6461299"/>
          </a:xfrm>
          <a:prstGeom prst="rect">
            <a:avLst/>
          </a:prstGeom>
          <a:ln>
            <a:noFill/>
          </a:ln>
          <a:effectLst>
            <a:glow rad="203200">
              <a:schemeClr val="accent6">
                <a:satMod val="175000"/>
                <a:alpha val="26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05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6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55DC277-CABE-49F5-AED2-7A471D37C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82" y="715130"/>
            <a:ext cx="2958837" cy="2053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1B33AA-9DE1-FE49-A28E-AE39E26EB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10109200" cy="74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509706-2B8B-9349-9361-79900975E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927350"/>
            <a:ext cx="9982200" cy="100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79113D-61A7-0F48-9CA0-92D91661D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5" y="3850341"/>
            <a:ext cx="3759200" cy="276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5B98D-9A73-D041-80D1-ACAC7CF82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50" y="3913841"/>
            <a:ext cx="2616200" cy="264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02F4E3-6F3B-4344-AEEB-9F2E736DA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25" y="4118915"/>
            <a:ext cx="22987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6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6EFE52-FA2C-472F-94C2-7E960C97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17" y="1211920"/>
            <a:ext cx="2896167" cy="2009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7332F-0741-0543-901D-CF27044AB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4310"/>
            <a:ext cx="82296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D389CB-E173-994F-9795-A097581C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25756"/>
            <a:ext cx="10210800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76426F-659A-8C4F-8F2F-ECBB1783B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420666"/>
            <a:ext cx="8229600" cy="85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787877-FAA6-496C-B42A-67D2E20BF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72" y="5375875"/>
            <a:ext cx="903505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2">
                <a:lumMod val="75000"/>
              </a:schemeClr>
            </a:gs>
            <a:gs pos="95000">
              <a:schemeClr val="tx1"/>
            </a:gs>
          </a:gsLst>
          <a:lin ang="28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AB1B37-4491-4FFD-B9A4-1D5EEE18E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07" y="309748"/>
            <a:ext cx="3535986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593D4-41DC-4BA7-8409-04447AA8B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905"/>
            <a:ext cx="12192000" cy="646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CF6BC3-4717-4DD8-8F44-E3CBCCF73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2175157"/>
            <a:ext cx="8876545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FB4037-38B6-4DE3-B296-9EE697CA5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2906248"/>
            <a:ext cx="10479932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C7EEE6-A5FF-4D88-9AB5-E989D1E76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3637339"/>
            <a:ext cx="10772566" cy="646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D2DF64-FC4E-4673-8824-A17393DEC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4368430"/>
            <a:ext cx="8504657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A827D4-D7BF-4776-8BB6-D4C898C82A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5099521"/>
            <a:ext cx="9912955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129650-4D52-4B44-B572-500DDBCDE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5830610"/>
            <a:ext cx="816325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9CCB6C-8409-3E4D-AFDB-50F49EBDB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891"/>
            <a:ext cx="12192000" cy="1385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8BEBA-3176-9641-8C46-D3D8DC8A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1787237"/>
            <a:ext cx="112141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D65888-6A80-E542-9A62-6B6F5D2FA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054928"/>
            <a:ext cx="8915400" cy="106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154F56-5D0F-CC4A-8703-142540E3C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4322619"/>
            <a:ext cx="11036300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606A3B-7C4B-5B45-90AA-C3FE416D8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5590310"/>
            <a:ext cx="84963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4FF8068-E98E-DC4B-B9DB-3E2C0D567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3" y="13447"/>
            <a:ext cx="11099800" cy="1155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7FBCB1-E1BC-604F-B36E-E04B01162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4" y="5010317"/>
            <a:ext cx="3263900" cy="1219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2240DAC-3F8B-784D-BB8D-0C50D344F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46" y="4864267"/>
            <a:ext cx="3810000" cy="1511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CF470-5675-1940-87E4-BCA039264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0" y="5010317"/>
            <a:ext cx="3365500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88A66-8A13-844F-8C37-DAC5C38D1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35" y="1366291"/>
            <a:ext cx="3683000" cy="326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349E5-1F58-C347-8E68-69D325985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16" y="1417091"/>
            <a:ext cx="2743200" cy="3162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6EADA1-D1E2-1F4A-A5E7-D2155A5E60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61" y="1848891"/>
            <a:ext cx="15875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B70AF6-EE61-1A4D-A0F5-7B83A8EDB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4620"/>
            <a:ext cx="9906000" cy="1003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1143E4-7A10-4240-8ED6-8D42E1834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1272540"/>
            <a:ext cx="10198100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3413E5-8BD1-1444-94AB-B7692FC9E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397760"/>
            <a:ext cx="11849100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93D9D-B7BE-DA4E-99C8-841C4A840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5351780"/>
            <a:ext cx="113411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14000">
              <a:srgbClr val="FF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BB16FF1-4EAC-2944-8825-70BC41488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267812"/>
            <a:ext cx="8115300" cy="1003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01827B-A98F-6847-B9F9-34862F72F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15"/>
            <a:ext cx="12192000" cy="7347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F79921F-1565-E04D-837A-AB94F827B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61" y="5218588"/>
            <a:ext cx="3429000" cy="1371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5139AC-E1A8-F443-BF45-5C10FB312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7" y="5351938"/>
            <a:ext cx="3429000" cy="1104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5B470E-A628-C14F-B7F2-E27DE00E8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730" y="5218588"/>
            <a:ext cx="3251200" cy="1371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15427D-1854-F945-B25E-A58165B52A2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9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9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2" y="2416203"/>
            <a:ext cx="1587500" cy="22987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D500EE-2597-3249-B95F-702661C9B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9" y="1933603"/>
            <a:ext cx="3683000" cy="32639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DC56480-9D37-CF48-AE5B-A55F5CF27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892" y="2354944"/>
            <a:ext cx="23622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CCAF0B-2C91-EA42-B807-A04B85FBA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17"/>
            <a:ext cx="12192000" cy="1540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F06A0-D607-3E4C-96E7-CF4268C98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689584"/>
            <a:ext cx="116586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021C23-09AB-574A-8113-AAE7C1D5CD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3691" t="3975" r="4528" b="14477"/>
          <a:stretch/>
        </p:blipFill>
        <p:spPr>
          <a:xfrm>
            <a:off x="1060537" y="259915"/>
            <a:ext cx="10070926" cy="633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04644-7CE6-904A-A100-10609C0E4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20"/>
          <a:stretch/>
        </p:blipFill>
        <p:spPr>
          <a:xfrm>
            <a:off x="4394200" y="1875711"/>
            <a:ext cx="3403600" cy="2921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C319C-87CE-F94F-9DCA-AA3CD5013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47973"/>
            <a:ext cx="788670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C9CD0-5D9A-C840-85B9-E875F7914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93019"/>
            <a:ext cx="108204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96600"/>
            </a:gs>
            <a:gs pos="50000">
              <a:srgbClr val="C9A135"/>
            </a:gs>
            <a:gs pos="70000">
              <a:srgbClr val="9966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AD1430-176D-3140-A1B6-43D36866D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861"/>
            <a:ext cx="12192000" cy="1508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FE10F-ABDD-DF4E-8770-91AB942B5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704139"/>
            <a:ext cx="115316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7EC51-0797-204E-BBE8-098B079E0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837112"/>
            <a:ext cx="11684000" cy="200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E53DD8-E75C-484F-8670-AEDBD5415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8" y="3731391"/>
            <a:ext cx="11023600" cy="106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ABA164-26FA-4741-99D1-4B35AFC30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8" y="2939608"/>
            <a:ext cx="11023600" cy="800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447166-3118-A540-847F-F12096D6A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8" y="1089342"/>
            <a:ext cx="11023600" cy="800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F1998B-0FB1-FC48-9069-9841107FC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0" y="30859"/>
            <a:ext cx="11010900" cy="1066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23B5F9-5780-0548-A10D-A1CB53CEE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8" y="1876425"/>
            <a:ext cx="110617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5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11BE28-2268-DC42-A77D-1F744114F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21776"/>
            <a:ext cx="108077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414C8-8B08-6A45-B542-37140DFCA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906091"/>
            <a:ext cx="9372600" cy="82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5D523-3154-1A4F-A827-F89471C54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7" y="2060944"/>
            <a:ext cx="39624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F1F3F-2629-694B-BE1D-20615A6EB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" y="2709530"/>
            <a:ext cx="31115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B22370-C3A9-9349-876E-499006F0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" y="3283689"/>
            <a:ext cx="25273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0EE2EC-E732-6F4F-82F8-DF94A21F2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" y="3897214"/>
            <a:ext cx="26670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67666F-527C-C84A-96A1-C79454256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" y="4506814"/>
            <a:ext cx="4127500" cy="609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94E9A7-23F0-E242-B5C4-FF89E4F71A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" y="5124265"/>
            <a:ext cx="3314700" cy="609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5C1B1C-9270-694D-9D74-9472F746D1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25" y="1563872"/>
            <a:ext cx="1625600" cy="60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58BE39-730B-3644-8FCE-8F838CF77F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74"/>
          <a:stretch/>
        </p:blipFill>
        <p:spPr>
          <a:xfrm>
            <a:off x="4590568" y="2111706"/>
            <a:ext cx="5772632" cy="914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50EA28-E00E-DB42-8E5A-E45ABDF867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8" y="3017282"/>
            <a:ext cx="7073900" cy="1511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C8BC51-C1C7-D848-9F30-2CA2BCD556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8" y="4519758"/>
            <a:ext cx="70993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72ED08F-7CC6-2149-AD03-28C7995E1D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8" y="5120534"/>
            <a:ext cx="6578600" cy="889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766B70-B7DD-C248-A33A-B07F098B3A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8" y="6014999"/>
            <a:ext cx="593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4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0BB4507-617A-3848-8423-393FF63E8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25400"/>
            <a:ext cx="10807700" cy="1066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2ED37C-80DD-9145-B766-F8D75012B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823100"/>
            <a:ext cx="12065000" cy="711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A40600-213A-D341-BECF-1B1C341CC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658900"/>
            <a:ext cx="11023600" cy="584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831030-61E3-4B47-8585-22A683F7D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272450"/>
            <a:ext cx="11023600" cy="876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823D17-B0E9-5D42-9064-66666AF2F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178100"/>
            <a:ext cx="11023600" cy="86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492375-64D5-DF44-8B71-A90755A97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4071050"/>
            <a:ext cx="11023600" cy="1181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BCF3A2-B97D-5B4B-8E7D-B5E6AC8FF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0" y="5404700"/>
            <a:ext cx="3352800" cy="635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BE4379-6D31-3E4A-AE5E-B5C2FE4CA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450" y="6088100"/>
            <a:ext cx="1689100" cy="635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720217-3AB7-7244-A15D-1F24A0E053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500" y="5526900"/>
            <a:ext cx="2489200" cy="533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568345-097A-AB42-865A-A20A434186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00" y="5918200"/>
            <a:ext cx="2286000" cy="736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96E824-EC16-784E-B84D-D5D82509A7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6131700"/>
            <a:ext cx="4470400" cy="635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13293F-A3BC-B548-8CC6-4B13A45D45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00" y="5307600"/>
            <a:ext cx="3378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5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14000">
              <a:srgbClr val="FF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4C2A5-5C5E-4BA0-B3BF-30DC2A627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26" y="1851811"/>
            <a:ext cx="816935" cy="810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1B2BC9-97C5-4837-9637-75C077A6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26" y="3101098"/>
            <a:ext cx="816935" cy="810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3A5CAA-3355-4F49-9AA0-526CF37D2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26" y="4484254"/>
            <a:ext cx="816935" cy="810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0981C2-8B52-434E-B1AA-A9289CE9E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26" y="5652539"/>
            <a:ext cx="816935" cy="81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107609-3989-7648-B746-928B61651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0"/>
            <a:ext cx="10655300" cy="100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82E8D3-4032-9147-B454-3CA52A107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0" y="887521"/>
            <a:ext cx="12192000" cy="734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63CF59-F4A7-4347-AEA1-CDA5C9AAB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00" y="1747800"/>
            <a:ext cx="9296400" cy="1041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406D59-5B67-8149-960A-BD15A42CD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00" y="4399700"/>
            <a:ext cx="9855200" cy="1041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7AEE55-13E8-4147-ABAD-BC5AD08D62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00" y="2828850"/>
            <a:ext cx="9855200" cy="1409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AD5DC7-380B-0248-BD65-0E8303B71D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00" y="5595050"/>
            <a:ext cx="99949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8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96600"/>
            </a:gs>
            <a:gs pos="50000">
              <a:srgbClr val="C9A135"/>
            </a:gs>
            <a:gs pos="70000">
              <a:srgbClr val="9966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E154B5-C603-F048-AA84-912A73831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414020"/>
            <a:ext cx="11836400" cy="1117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C6969F-8F03-B242-9802-1270943DD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48740"/>
            <a:ext cx="11887200" cy="1003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AF4C4C-DFF4-9F41-B751-BC9355AAF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880360"/>
            <a:ext cx="9258300" cy="133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8A106E-AF49-DC45-B629-76B0EE7D1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4627880"/>
            <a:ext cx="110617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14000">
              <a:srgbClr val="FF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E8DC035-4492-43CA-8E25-1C4069003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9" y="1935951"/>
            <a:ext cx="816935" cy="8108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F02EA1-6F12-43AF-AC4B-932830E5E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8" y="3070143"/>
            <a:ext cx="816935" cy="8108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FA82A5-6BF1-4426-8F8A-32BE54864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7" y="4204335"/>
            <a:ext cx="816935" cy="8108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2D9C9E-E5A0-4E11-9591-0BF1FD252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6" y="5338527"/>
            <a:ext cx="816935" cy="810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0AAE37-2226-0E48-A38E-9E99B9D5E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209550"/>
            <a:ext cx="9550400" cy="1384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D8418A-2AA4-684A-9161-3C0ACB5BC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1943100"/>
            <a:ext cx="10680700" cy="1041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9664A6-FBC8-424F-966E-ADFB8EA88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3016250"/>
            <a:ext cx="9982200" cy="106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31D681-3AF1-8246-8D95-9AEF657E8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4140200"/>
            <a:ext cx="9804400" cy="1041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E2025-881B-334E-A5E9-8E5C273C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5276850"/>
            <a:ext cx="6400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rgbClr val="7030A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0676F-FAF7-2F47-BE94-8535BDD0A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568067"/>
            <a:ext cx="11341100" cy="139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4BFDD-3CB7-2245-AE59-BB9656ECE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055"/>
            <a:ext cx="12192000" cy="1034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302AF4-338B-EB47-8FD5-07E58E09E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153516"/>
            <a:ext cx="10439400" cy="1066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CF2ABB-55A8-2444-B321-16E73BB3E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4297304"/>
            <a:ext cx="7899400" cy="1066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64C13D-8F58-0D4C-8CA6-501B48BE3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441092"/>
            <a:ext cx="10210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rgbClr val="7030A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4B2514-AD11-7F4C-BD56-AE1037AD0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43" y="234435"/>
            <a:ext cx="7721600" cy="139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A5A6E5-97D2-4144-8237-7F183A3EF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93" y="1742906"/>
            <a:ext cx="6515100" cy="116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DC62D3-9B3B-C14B-87B6-A1F0D327D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43" y="3022777"/>
            <a:ext cx="9296400" cy="116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9C85EA-8518-6A43-8836-0BF46DBF7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43" y="4302648"/>
            <a:ext cx="6705600" cy="116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9F095A-983D-9E45-B14F-BC4C9EC0F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93" y="5582519"/>
            <a:ext cx="88011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14000">
              <a:srgbClr val="FF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BE0119-B96A-2E49-8B50-4C56D4291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171419"/>
            <a:ext cx="9918700" cy="139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D20855-6F15-9B4C-AF2B-3C21B377D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739839"/>
            <a:ext cx="10248900" cy="110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AC5B1-A545-2A40-AF3F-4F300FFDF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159"/>
            <a:ext cx="12192000" cy="1092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8AD9BB-0FF5-694A-8E9C-FAAC826E3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4279962"/>
            <a:ext cx="8610600" cy="111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2BA18F-CDB2-1143-94EF-2FA4597B2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568982"/>
            <a:ext cx="11176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EE99B1-6E65-5E41-A4ED-8D09F6C21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0583"/>
            <a:ext cx="10185400" cy="185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06418-F9D5-8D48-87C9-5858EBD11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2180166"/>
            <a:ext cx="10807700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39D398-762B-9540-AA5C-27F214959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3517525"/>
            <a:ext cx="5765800" cy="1066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C55712-6F3A-F544-A2B8-673881FF1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4330451"/>
            <a:ext cx="9499600" cy="825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EF174D-D3BA-554F-9D9E-01B355731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5628215"/>
            <a:ext cx="7442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9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9A98A-2A2E-1F49-8247-6107ECF93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400" y="685800"/>
            <a:ext cx="8293100" cy="157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C152F-AFDE-D248-AC8F-2AF1B72F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0" y="2628900"/>
            <a:ext cx="108712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52426-A731-444F-A7A7-2E1679CF1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292600"/>
            <a:ext cx="116459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8080"/>
            </a:gs>
            <a:gs pos="45000">
              <a:schemeClr val="bg2">
                <a:lumMod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0329DB-F3F3-8840-8BAA-83B582535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2880"/>
            <a:ext cx="7162800" cy="143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45F6E2-FFE7-324E-BD79-96AAF8454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800860"/>
            <a:ext cx="93472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54FC84-BFB4-824A-A44D-408B3CE5C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834640"/>
            <a:ext cx="9347200" cy="134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6E55CA-FDA2-4C45-922C-7BE0B9EE2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346467"/>
            <a:ext cx="113284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rgbClr val="7030A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93148A-244B-4144-9ED5-E45E749C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92" y="1554480"/>
            <a:ext cx="8661400" cy="140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244D45-9508-41BD-9701-8CDB83924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" y="273628"/>
            <a:ext cx="1135783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tx1"/>
            </a:gs>
            <a:gs pos="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73FF27-61B8-E148-AF07-84557D0BC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21336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6186F2-9D1F-8F42-AD7F-C8041D3F7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0" y="315100"/>
            <a:ext cx="1841500" cy="1981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F121BD-931E-C84E-8EB0-7180E6570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750" y="642900"/>
            <a:ext cx="2019300" cy="198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C3865E-4C8C-B842-8996-015051D8E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00" y="4346500"/>
            <a:ext cx="2006600" cy="198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586B2D-7AAC-A643-8C03-459D20245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4549700"/>
            <a:ext cx="1943100" cy="198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BFD6CD-8E38-F848-BD92-2381FDA6D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0" y="4346500"/>
            <a:ext cx="2044700" cy="1981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BF15DC-5236-2246-9310-7EAEE79BBF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38450"/>
            <a:ext cx="2438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8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8080"/>
            </a:gs>
            <a:gs pos="45000">
              <a:schemeClr val="bg2">
                <a:lumMod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C74D89-70B1-4B63-9058-FDDDB35FC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32" y="-52928"/>
            <a:ext cx="7840136" cy="1444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BC53A9-9324-4DA0-8AEC-68B3E06E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1127675"/>
            <a:ext cx="11534632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F336AA-9133-49B0-9F8A-27F401817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2085609"/>
            <a:ext cx="11321253" cy="859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79A0B4-650F-4879-875D-B8D2DE86B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3043543"/>
            <a:ext cx="11772396" cy="85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EB0CC1-2869-4858-823E-E654E5DDC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4001477"/>
            <a:ext cx="12192000" cy="8544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0FF777-8809-4490-A8DB-EDB9B75AC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4954210"/>
            <a:ext cx="9309399" cy="8596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C032C4-41D3-454B-BAB9-95F9683EEF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5912144"/>
            <a:ext cx="815715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8080"/>
            </a:gs>
            <a:gs pos="45000">
              <a:schemeClr val="bg2">
                <a:lumMod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4A735-18C2-4F44-945E-1CA1A87C1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3259" r="13113" b="32522"/>
          <a:stretch/>
        </p:blipFill>
        <p:spPr>
          <a:xfrm>
            <a:off x="2447925" y="190500"/>
            <a:ext cx="8020050" cy="289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7BCB8D-1C2A-451F-B729-DBE5947B4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2" y="3419558"/>
            <a:ext cx="10156816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7E5CB5-A5C7-B641-B653-3F77CD2BF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1553350"/>
            <a:ext cx="8661400" cy="140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417B4-75E5-4044-9B0D-18B9B3268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50" y="2834640"/>
            <a:ext cx="3594100" cy="139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A0AF9C-583A-41E3-976D-051913065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" y="273628"/>
            <a:ext cx="1135783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tx1"/>
            </a:gs>
            <a:gs pos="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7F01AB-71B2-AF43-9534-7D303F598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2838450"/>
            <a:ext cx="2997200" cy="1181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87F056-BD9D-FA4A-BB45-AD0B977EB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2057400" cy="200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2B8631-5703-BD4F-8AAC-ED95E229B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50" y="452400"/>
            <a:ext cx="1841500" cy="198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3F0829-BFE9-F443-95AA-6CD6EC0E7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00" y="914400"/>
            <a:ext cx="1981200" cy="198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A12634-1E6E-B143-A7ED-B5159C706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00" y="4023360"/>
            <a:ext cx="2006600" cy="198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CA8171-8A3D-584D-9819-871BE5764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4356800"/>
            <a:ext cx="1943100" cy="1981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641A55-94C7-1C4A-8A5A-0EC307086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0" y="4023360"/>
            <a:ext cx="2044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rgbClr val="0021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8661B4-24F4-C848-947D-78E97D62D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1554480"/>
            <a:ext cx="8661400" cy="140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FF1E9B-85FE-AB4D-80C5-76188DE04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0" y="2834640"/>
            <a:ext cx="3594100" cy="139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7884B-B52D-7445-908B-145B9F532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4114800"/>
            <a:ext cx="5130800" cy="14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FCEDA-3775-4C28-BE3E-93252B2C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" y="273628"/>
            <a:ext cx="1135783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tx1"/>
            </a:gs>
            <a:gs pos="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56E1BC8-0E2B-5D41-8CCB-5A983DA02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2814847"/>
            <a:ext cx="4292600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3403B4-E3EE-D24F-A526-C3D79E4F9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0" y="1194500"/>
            <a:ext cx="1993900" cy="200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87E115-2821-3143-B1A4-540CB0CCC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0" y="457200"/>
            <a:ext cx="1841500" cy="198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1F2BC1-DDA1-574E-978E-65BDAB82A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000" y="1261872"/>
            <a:ext cx="1981200" cy="198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D0A5E4-720A-814D-9606-870B5FED9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600" y="3940800"/>
            <a:ext cx="2006600" cy="198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386879-61E8-3A48-912F-058D1463A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0" y="3940800"/>
            <a:ext cx="2044700" cy="1981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E2B274-057F-2448-B6A6-16E1B6D9FF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4406900"/>
            <a:ext cx="19431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3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96600"/>
            </a:gs>
            <a:gs pos="50000">
              <a:srgbClr val="C9A135"/>
            </a:gs>
            <a:gs pos="70000">
              <a:srgbClr val="9966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9A18DA-9054-624C-BB2D-A647CE460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-11708"/>
            <a:ext cx="7810500" cy="191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32FDFC-14B2-E44A-9A8D-DA4464F27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81810"/>
            <a:ext cx="7010400" cy="1384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16FE10-CE95-634B-9216-543363706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2556431"/>
            <a:ext cx="35433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20007D-1A9C-1E41-A886-7E78CE8D1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41170"/>
            <a:ext cx="9144000" cy="1384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E5F4CA-111B-4318-B52B-4DC62E0BF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03" y="5095734"/>
            <a:ext cx="861439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1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rgbClr val="0021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8661B4-24F4-C848-947D-78E97D62D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1522105"/>
            <a:ext cx="8661400" cy="140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FF1E9B-85FE-AB4D-80C5-76188DE04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0" y="2793056"/>
            <a:ext cx="3594100" cy="139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7884B-B52D-7445-908B-145B9F532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4051307"/>
            <a:ext cx="5130800" cy="14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FCEDA-3775-4C28-BE3E-93252B2C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4" y="130625"/>
            <a:ext cx="11357832" cy="1530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2D80EA-478F-4D3F-B828-81FB47548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9" y="5322258"/>
            <a:ext cx="1147976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tx1"/>
            </a:gs>
            <a:gs pos="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41CB1E8-570F-400F-8812-604EAF891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5" y="1107679"/>
            <a:ext cx="2237426" cy="20240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7FB46E-C785-4FF6-93F0-E5251C1A3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86" y="665968"/>
            <a:ext cx="1987468" cy="19386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A86006-8775-434A-AB3A-E58C46775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53" y="1107679"/>
            <a:ext cx="2139881" cy="20240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F836BFE-B798-4AF9-97CB-6D31E2993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0" y="3962224"/>
            <a:ext cx="2158171" cy="20179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865B23-36DC-43A5-815F-1AFB260D6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56" y="4464874"/>
            <a:ext cx="2231329" cy="19447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15A6B0-4D08-4CCD-BDE1-14BE44E79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31" y="3962224"/>
            <a:ext cx="2121592" cy="2024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E6918B-7EF5-4E6E-971F-39CBB3ABCF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42" y="3059391"/>
            <a:ext cx="734631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rgbClr val="3366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E51C91-078C-6744-8A2E-B67D979D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98" y="5377674"/>
            <a:ext cx="6966204" cy="1242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7F60E-FC3A-4145-8D95-0FFC29D00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49" y="1147887"/>
            <a:ext cx="7449503" cy="12206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5E2610-458F-4B5C-B749-943007DCE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50" y="2223678"/>
            <a:ext cx="3096101" cy="1210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2E7A21-A5AA-443F-AB2D-2AB960DA6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67" y="3288991"/>
            <a:ext cx="4416266" cy="1220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F38754-2066-4D63-BF10-20CDFFC33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4" y="0"/>
            <a:ext cx="11357832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AAA71A-C159-4709-BE2E-47D71890C7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07" y="4364782"/>
            <a:ext cx="10331787" cy="115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8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tx1"/>
            </a:gs>
            <a:gs pos="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1980276-1715-8B46-9CD8-D50BFC739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882900"/>
            <a:ext cx="4838700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3A269A-C269-8446-98FF-1BE2F2760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50" y="839250"/>
            <a:ext cx="1993900" cy="200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C8EEA0-97CD-6F49-BA69-BD2DCBC15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0" y="542000"/>
            <a:ext cx="1841500" cy="198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58CFEF-703B-5B4F-839D-34039E17F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00" y="839250"/>
            <a:ext cx="2032000" cy="198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5E4F56-F996-FD4D-8F80-61F0E9E2C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744" y="4240800"/>
            <a:ext cx="2006600" cy="198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E3A7F5-50F5-7445-8945-80F598C09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4368800"/>
            <a:ext cx="1879600" cy="1981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CC6917-9790-024B-90E3-F19D9CB4B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4240800"/>
            <a:ext cx="2044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6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14000">
              <a:schemeClr val="accent6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20E740-F1C1-024A-B608-49F834EC6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01"/>
            <a:ext cx="12192000" cy="9281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CDBE1F-38B1-1945-9A50-F08C1481B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00" y="3007500"/>
            <a:ext cx="8089900" cy="685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1A7DA5-C053-634C-885A-80A98391C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50" y="3632480"/>
            <a:ext cx="5003800" cy="673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2DFAC1-546D-B14F-90FA-E80B69C76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00" y="4244760"/>
            <a:ext cx="5524500" cy="685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DE7BC6-A7EC-1849-924C-BB230DC65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00" y="4869740"/>
            <a:ext cx="4533900" cy="673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4AF576-1E70-7F40-89AD-59EF1B84B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00" y="5482020"/>
            <a:ext cx="5676900" cy="685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B65AF7-CE5B-B942-B70D-F3A23EB27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00" y="6107000"/>
            <a:ext cx="8089900" cy="685800"/>
          </a:xfrm>
          <a:prstGeom prst="rect">
            <a:avLst/>
          </a:prstGeom>
        </p:spPr>
      </p:pic>
      <p:pic>
        <p:nvPicPr>
          <p:cNvPr id="25" name="Picture 24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84DBC361-30A1-6D41-ACC9-4B5E45971E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95" y="1068893"/>
            <a:ext cx="3979411" cy="1862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36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atsAllFolk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ats All Folk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5400" y="2362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66000">
              <a:schemeClr val="accent5"/>
            </a:gs>
            <a:gs pos="100000">
              <a:schemeClr val="bg2">
                <a:lumMod val="1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9E19F-B135-44BF-99D1-EEC4FDE8E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6" r="12757" b="11278"/>
          <a:stretch/>
        </p:blipFill>
        <p:spPr>
          <a:xfrm>
            <a:off x="3440121" y="1479488"/>
            <a:ext cx="5311759" cy="3533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92A87-D7FC-499A-9575-8BBE84D97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2" y="233732"/>
            <a:ext cx="10717697" cy="101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9A3A02-FBA6-4EF7-8555-016B538F4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4" y="5246454"/>
            <a:ext cx="11461473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8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rgbClr val="422121"/>
            </a:gs>
            <a:gs pos="1600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8CDEA0-A87C-EB45-A220-6116E31CF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0"/>
            <a:ext cx="9461500" cy="154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66281E-A0D5-CC46-B97F-A64B505A0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4" y="1830205"/>
            <a:ext cx="11785600" cy="1549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61264-BDF1-AF4A-B434-B3FB7D33C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4" y="5770895"/>
            <a:ext cx="8902700" cy="76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FA56C-74A3-4A90-91B1-C94AC1D42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4" y="3313027"/>
            <a:ext cx="11485859" cy="1493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7ECCC-B1EC-4F72-A21E-F941CA943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4" y="4740098"/>
            <a:ext cx="10199492" cy="109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3557F-3444-4544-A059-22FEA1508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8" y="1213972"/>
            <a:ext cx="5030733" cy="6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6F989-27A4-429E-A2A6-95DB2843E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t="19123"/>
          <a:stretch/>
        </p:blipFill>
        <p:spPr>
          <a:xfrm>
            <a:off x="3498850" y="251964"/>
            <a:ext cx="5194300" cy="3659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8DF2D-55E7-2145-9F16-9E0264D07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3863042"/>
            <a:ext cx="6502400" cy="104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903BB-777E-694E-8D9D-689EBC829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4746439"/>
            <a:ext cx="85090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89114-3183-C44C-8429-FDA9AC7F7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5386296"/>
            <a:ext cx="59817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2F295F-86EF-4024-A302-F52C4B57D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9" y="1410767"/>
            <a:ext cx="11712102" cy="4736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3CB866EB-5CB5-439F-8253-A43AA6B07E5F}"/>
              </a:ext>
            </a:extLst>
          </p:cNvPr>
          <p:cNvSpPr/>
          <p:nvPr/>
        </p:nvSpPr>
        <p:spPr>
          <a:xfrm>
            <a:off x="5204534" y="2290558"/>
            <a:ext cx="1782932" cy="1457850"/>
          </a:xfrm>
          <a:prstGeom prst="heart">
            <a:avLst/>
          </a:prstGeom>
          <a:noFill/>
          <a:ln w="47625">
            <a:solidFill>
              <a:srgbClr val="FFCCCC">
                <a:alpha val="13000"/>
              </a:srgbClr>
            </a:solidFill>
          </a:ln>
          <a:effectLst>
            <a:glow rad="228600">
              <a:srgbClr val="FFCC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25CEC-B92A-2141-A812-3CA704D02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338044"/>
            <a:ext cx="10553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6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rgbClr val="AD4F0F"/>
            </a:gs>
            <a:gs pos="95000">
              <a:schemeClr val="tx1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BBC67-C3EE-1545-BD64-B7C01011C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983"/>
            <a:ext cx="12192000" cy="2269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C6727F-AC08-D54B-8988-1BAA48E74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821418"/>
            <a:ext cx="119380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err="1" smtClean="0">
            <a:solidFill>
              <a:schemeClr val="accent2">
                <a:lumMod val="60000"/>
                <a:lumOff val="40000"/>
              </a:schemeClr>
            </a:solidFill>
            <a:latin typeface="Cooper Black" panose="0208090404030B0204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10367</TotalTime>
  <Words>0</Words>
  <Application>Microsoft Office PowerPoint</Application>
  <PresentationFormat>Widescreen</PresentationFormat>
  <Paragraphs>0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Calibri</vt:lpstr>
      <vt:lpstr>Calibri Light</vt:lpstr>
      <vt:lpstr>Arial</vt:lpstr>
      <vt:lpstr>Times</vt:lpstr>
      <vt:lpstr>Office Theme</vt:lpstr>
      <vt:lpstr>1_Office Theme</vt:lpstr>
      <vt:lpstr>2_Blank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Holt</dc:creator>
  <cp:lastModifiedBy>Richard Holt</cp:lastModifiedBy>
  <cp:revision>472</cp:revision>
  <dcterms:created xsi:type="dcterms:W3CDTF">2019-07-28T10:24:37Z</dcterms:created>
  <dcterms:modified xsi:type="dcterms:W3CDTF">2021-08-20T06:04:14Z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15987510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S8.2.3</vt:lpwstr>
  </property>
</Properties>
</file>